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8" r:id="rId4"/>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Lst>
  <p:sldSz cy="6858000" cx="12192000"/>
  <p:notesSz cx="6858000" cy="9144000"/>
  <p:embeddedFontLst>
    <p:embeddedFont>
      <p:font typeface="Century Gothic"/>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E60A252-819A-451F-AAE2-DAA9400FA5B7}">
  <a:tblStyle styleId="{EE60A252-819A-451F-AAE2-DAA9400FA5B7}" styleName="Table_0">
    <a:wholeTbl>
      <a:tcTxStyle b="off" i="off">
        <a:font>
          <a:latin typeface="Century Gothic"/>
          <a:ea typeface="Century Gothic"/>
          <a:cs typeface="Century Gothic"/>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EE8"/>
          </a:solidFill>
        </a:fill>
      </a:tcStyle>
    </a:wholeTbl>
    <a:band1H>
      <a:tcTxStyle/>
      <a:tcStyle>
        <a:fill>
          <a:solidFill>
            <a:srgbClr val="D0DBCD"/>
          </a:solidFill>
        </a:fill>
      </a:tcStyle>
    </a:band1H>
    <a:band2H>
      <a:tcTxStyle/>
    </a:band2H>
    <a:band1V>
      <a:tcTxStyle/>
      <a:tcStyle>
        <a:fill>
          <a:solidFill>
            <a:srgbClr val="D0DBCD"/>
          </a:solidFill>
        </a:fill>
      </a:tcStyle>
    </a:band1V>
    <a:band2V>
      <a:tcTxStyle/>
    </a:band2V>
    <a:lastCol>
      <a:tcTxStyle b="on" i="off">
        <a:font>
          <a:latin typeface="Century Gothic"/>
          <a:ea typeface="Century Gothic"/>
          <a:cs typeface="Century Gothic"/>
        </a:font>
        <a:schemeClr val="lt1"/>
      </a:tcTxStyle>
      <a:tcStyle>
        <a:fill>
          <a:solidFill>
            <a:schemeClr val="accent1"/>
          </a:solidFill>
        </a:fill>
      </a:tcStyle>
    </a:lastCol>
    <a:firstCol>
      <a:tcTxStyle b="on" i="off">
        <a:font>
          <a:latin typeface="Century Gothic"/>
          <a:ea typeface="Century Gothic"/>
          <a:cs typeface="Century Gothic"/>
        </a:font>
        <a:schemeClr val="lt1"/>
      </a:tcTxStyle>
      <a:tcStyle>
        <a:fill>
          <a:solidFill>
            <a:schemeClr val="accent1"/>
          </a:solidFill>
        </a:fill>
      </a:tcStyle>
    </a:firstCol>
    <a:lastRow>
      <a:tcTxStyle b="on" i="off">
        <a:font>
          <a:latin typeface="Century Gothic"/>
          <a:ea typeface="Century Gothic"/>
          <a:cs typeface="Century Gothic"/>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entury Gothic"/>
          <a:ea typeface="Century Gothic"/>
          <a:cs typeface="Century Gothic"/>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font" Target="fonts/CenturyGothic-bold.fntdata"/><Relationship Id="rId10" Type="http://schemas.openxmlformats.org/officeDocument/2006/relationships/slide" Target="slides/slide4.xml"/><Relationship Id="rId54" Type="http://schemas.openxmlformats.org/officeDocument/2006/relationships/font" Target="fonts/CenturyGothic-regular.fntdata"/><Relationship Id="rId13" Type="http://schemas.openxmlformats.org/officeDocument/2006/relationships/slide" Target="slides/slide7.xml"/><Relationship Id="rId57" Type="http://schemas.openxmlformats.org/officeDocument/2006/relationships/font" Target="fonts/CenturyGothic-boldItalic.fntdata"/><Relationship Id="rId12" Type="http://schemas.openxmlformats.org/officeDocument/2006/relationships/slide" Target="slides/slide6.xml"/><Relationship Id="rId56" Type="http://schemas.openxmlformats.org/officeDocument/2006/relationships/font" Target="fonts/CenturyGothic-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397fbee390e_0_2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397fbee390e_0_27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1" name="Google Shape;361;g397fbee390e_0_27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397fbee390e_0_3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397fbee390e_0_34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mention if we were talking about Mode U then it is very likely that we find a suitable version (if a concurrent update changes an address you're interested in, it's non-destructive in mode U, so the old value you're interested in should generally still be available) (maybe hint at optimization regarding if the addr is unversioned without going into detail)</a:t>
            </a:r>
            <a:endParaRPr/>
          </a:p>
        </p:txBody>
      </p:sp>
      <p:sp>
        <p:nvSpPr>
          <p:cNvPr id="400" name="Google Shape;400;g397fbee390e_0_34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39eaceed10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39eaceed10b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0" name="Google Shape;440;g39eaceed10b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36c631a6b9d_0_3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36c631a6b9d_0_30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8" name="Google Shape;448;g36c631a6b9d_0_30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380ccc51e49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380ccc51e49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4" name="Google Shape;464;g380ccc51e49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38ab1ce3ea8_0_1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83" name="Google Shape;483;g38ab1ce3ea8_0_17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4" name="Google Shape;484;g38ab1ce3ea8_0_17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3a19cffd77a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3" name="Google Shape;503;g3a19cffd77a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373ba3fbebf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13" name="Google Shape;513;g373ba3fbebf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4" name="Google Shape;514;g373ba3fbebf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38ab1ce3ea8_0_1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19" name="Google Shape;519;g38ab1ce3ea8_0_16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0" name="Google Shape;520;g38ab1ce3ea8_0_16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38ab1ce3ea8_0_1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25" name="Google Shape;525;g38ab1ce3ea8_0_16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6" name="Google Shape;526;g38ab1ce3ea8_0_16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aa7c76a64c_0_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3aa7c76a64c_0_5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g3aa7c76a64c_0_5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397fbee390e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32" name="Google Shape;532;g397fbee390e_0_2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3" name="Google Shape;533;g397fbee390e_0_2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g38e4afef003_0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97" name="Google Shape;597;g38e4afef003_0_5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Non event driven</a:t>
            </a:r>
            <a:endParaRPr/>
          </a:p>
        </p:txBody>
      </p:sp>
      <p:sp>
        <p:nvSpPr>
          <p:cNvPr id="598" name="Google Shape;598;g38e4afef003_0_5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g3ba23955a1d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05" name="Google Shape;605;g3ba23955a1d_0_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6" name="Google Shape;606;g3ba23955a1d_0_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g38ab1ce3ea8_0_2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11" name="Google Shape;611;g38ab1ce3ea8_0_26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2" name="Google Shape;612;g38ab1ce3ea8_0_26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g38ab1ce3ea8_0_3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58" name="Google Shape;658;g38ab1ce3ea8_0_3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9" name="Google Shape;659;g38ab1ce3ea8_0_3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g38ab1ce3ea8_0_1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66" name="Google Shape;666;g38ab1ce3ea8_0_19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7" name="Google Shape;667;g38ab1ce3ea8_0_19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g3ba23955a1d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74" name="Google Shape;674;g3ba23955a1d_0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5" name="Google Shape;675;g3ba23955a1d_0_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g3aa344dc657_0_1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80" name="Google Shape;680;g3aa344dc657_0_13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1" name="Google Shape;681;g3aa344dc657_0_13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g3aa344dc657_0_1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88" name="Google Shape;688;g3aa344dc657_0_13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one address that receives many updates (like a hot key) and its the only address that intersects the range were interested in so it suffices to have the RQ hit the address experience the conflict, version the addr and retry and succeed</a:t>
            </a:r>
            <a:endParaRPr/>
          </a:p>
        </p:txBody>
      </p:sp>
      <p:sp>
        <p:nvSpPr>
          <p:cNvPr id="689" name="Google Shape;689;g3aa344dc657_0_13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g3aa344dc657_0_1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12" name="Google Shape;712;g3aa344dc657_0_16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3" name="Google Shape;713;g3aa344dc657_0_16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8e4afef00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38e4afef003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g38e4afef003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g3aa344dc657_0_1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20" name="Google Shape;720;g3aa344dc657_0_16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1" name="Google Shape;721;g3aa344dc657_0_16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g3aa344dc657_0_2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55" name="Google Shape;755;g3aa344dc657_0_20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6" name="Google Shape;756;g3aa344dc657_0_20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5" name="Shape 795"/>
        <p:cNvGrpSpPr/>
        <p:nvPr/>
      </p:nvGrpSpPr>
      <p:grpSpPr>
        <a:xfrm>
          <a:off x="0" y="0"/>
          <a:ext cx="0" cy="0"/>
          <a:chOff x="0" y="0"/>
          <a:chExt cx="0" cy="0"/>
        </a:xfrm>
      </p:grpSpPr>
      <p:sp>
        <p:nvSpPr>
          <p:cNvPr id="796" name="Google Shape;796;g3aa344dc657_0_2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97" name="Google Shape;797;g3aa344dc657_0_24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8" name="Google Shape;798;g3aa344dc657_0_24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7" name="Shape 827"/>
        <p:cNvGrpSpPr/>
        <p:nvPr/>
      </p:nvGrpSpPr>
      <p:grpSpPr>
        <a:xfrm>
          <a:off x="0" y="0"/>
          <a:ext cx="0" cy="0"/>
          <a:chOff x="0" y="0"/>
          <a:chExt cx="0" cy="0"/>
        </a:xfrm>
      </p:grpSpPr>
      <p:sp>
        <p:nvSpPr>
          <p:cNvPr id="828" name="Google Shape;828;g3aa344dc657_0_2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29" name="Google Shape;829;g3aa344dc657_0_27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0" name="Google Shape;830;g3aa344dc657_0_27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5" name="Shape 835"/>
        <p:cNvGrpSpPr/>
        <p:nvPr/>
      </p:nvGrpSpPr>
      <p:grpSpPr>
        <a:xfrm>
          <a:off x="0" y="0"/>
          <a:ext cx="0" cy="0"/>
          <a:chOff x="0" y="0"/>
          <a:chExt cx="0" cy="0"/>
        </a:xfrm>
      </p:grpSpPr>
      <p:sp>
        <p:nvSpPr>
          <p:cNvPr id="836" name="Google Shape;836;g3aa344dc657_0_2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37" name="Google Shape;837;g3aa344dc657_0_28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8" name="Google Shape;838;g3aa344dc657_0_28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 name="Shape 844"/>
        <p:cNvGrpSpPr/>
        <p:nvPr/>
      </p:nvGrpSpPr>
      <p:grpSpPr>
        <a:xfrm>
          <a:off x="0" y="0"/>
          <a:ext cx="0" cy="0"/>
          <a:chOff x="0" y="0"/>
          <a:chExt cx="0" cy="0"/>
        </a:xfrm>
      </p:grpSpPr>
      <p:sp>
        <p:nvSpPr>
          <p:cNvPr id="845" name="Google Shape;845;g3aa344dc657_0_2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46" name="Google Shape;846;g3aa344dc657_0_29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7" name="Google Shape;847;g3aa344dc657_0_29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0" name="Shape 850"/>
        <p:cNvGrpSpPr/>
        <p:nvPr/>
      </p:nvGrpSpPr>
      <p:grpSpPr>
        <a:xfrm>
          <a:off x="0" y="0"/>
          <a:ext cx="0" cy="0"/>
          <a:chOff x="0" y="0"/>
          <a:chExt cx="0" cy="0"/>
        </a:xfrm>
      </p:grpSpPr>
      <p:sp>
        <p:nvSpPr>
          <p:cNvPr id="851" name="Google Shape;851;g398191be58e_0_1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52" name="Google Shape;852;g398191be58e_0_1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3" name="Google Shape;853;g398191be58e_0_11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9" name="Shape 879"/>
        <p:cNvGrpSpPr/>
        <p:nvPr/>
      </p:nvGrpSpPr>
      <p:grpSpPr>
        <a:xfrm>
          <a:off x="0" y="0"/>
          <a:ext cx="0" cy="0"/>
          <a:chOff x="0" y="0"/>
          <a:chExt cx="0" cy="0"/>
        </a:xfrm>
      </p:grpSpPr>
      <p:sp>
        <p:nvSpPr>
          <p:cNvPr id="880" name="Google Shape;880;g3a215f5c5aa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81" name="Google Shape;881;g3a215f5c5aa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2" name="Google Shape;882;g3a215f5c5aa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6" name="Shape 906"/>
        <p:cNvGrpSpPr/>
        <p:nvPr/>
      </p:nvGrpSpPr>
      <p:grpSpPr>
        <a:xfrm>
          <a:off x="0" y="0"/>
          <a:ext cx="0" cy="0"/>
          <a:chOff x="0" y="0"/>
          <a:chExt cx="0" cy="0"/>
        </a:xfrm>
      </p:grpSpPr>
      <p:sp>
        <p:nvSpPr>
          <p:cNvPr id="907" name="Google Shape;907;g38ab1ce3ea8_0_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08" name="Google Shape;908;g38ab1ce3ea8_0_7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9" name="Google Shape;909;g38ab1ce3ea8_0_7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4" name="Shape 914"/>
        <p:cNvGrpSpPr/>
        <p:nvPr/>
      </p:nvGrpSpPr>
      <p:grpSpPr>
        <a:xfrm>
          <a:off x="0" y="0"/>
          <a:ext cx="0" cy="0"/>
          <a:chOff x="0" y="0"/>
          <a:chExt cx="0" cy="0"/>
        </a:xfrm>
      </p:grpSpPr>
      <p:sp>
        <p:nvSpPr>
          <p:cNvPr id="915" name="Google Shape;915;g39e0b052194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16" name="Google Shape;916;g39e0b052194_0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7" name="Google Shape;917;g39e0b052194_0_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6ad06a5411_0_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36ad06a5411_0_8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g36ad06a5411_0_8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8" name="Shape 938"/>
        <p:cNvGrpSpPr/>
        <p:nvPr/>
      </p:nvGrpSpPr>
      <p:grpSpPr>
        <a:xfrm>
          <a:off x="0" y="0"/>
          <a:ext cx="0" cy="0"/>
          <a:chOff x="0" y="0"/>
          <a:chExt cx="0" cy="0"/>
        </a:xfrm>
      </p:grpSpPr>
      <p:sp>
        <p:nvSpPr>
          <p:cNvPr id="939" name="Google Shape;939;g38ab1ce3ea8_0_1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40" name="Google Shape;940;g38ab1ce3ea8_0_13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1" name="Google Shape;941;g38ab1ce3ea8_0_13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9" name="Shape 959"/>
        <p:cNvGrpSpPr/>
        <p:nvPr/>
      </p:nvGrpSpPr>
      <p:grpSpPr>
        <a:xfrm>
          <a:off x="0" y="0"/>
          <a:ext cx="0" cy="0"/>
          <a:chOff x="0" y="0"/>
          <a:chExt cx="0" cy="0"/>
        </a:xfrm>
      </p:grpSpPr>
      <p:sp>
        <p:nvSpPr>
          <p:cNvPr id="960" name="Google Shape;960;g38e4afef003_0_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61" name="Google Shape;961;g38e4afef003_0_7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2" name="Google Shape;962;g38e4afef003_0_7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7" name="Shape 967"/>
        <p:cNvGrpSpPr/>
        <p:nvPr/>
      </p:nvGrpSpPr>
      <p:grpSpPr>
        <a:xfrm>
          <a:off x="0" y="0"/>
          <a:ext cx="0" cy="0"/>
          <a:chOff x="0" y="0"/>
          <a:chExt cx="0" cy="0"/>
        </a:xfrm>
      </p:grpSpPr>
      <p:sp>
        <p:nvSpPr>
          <p:cNvPr id="968" name="Google Shape;968;g3aa344dc65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69" name="Google Shape;969;g3aa344dc657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0" name="Google Shape;970;g3aa344dc657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3" name="Shape 973"/>
        <p:cNvGrpSpPr/>
        <p:nvPr/>
      </p:nvGrpSpPr>
      <p:grpSpPr>
        <a:xfrm>
          <a:off x="0" y="0"/>
          <a:ext cx="0" cy="0"/>
          <a:chOff x="0" y="0"/>
          <a:chExt cx="0" cy="0"/>
        </a:xfrm>
      </p:grpSpPr>
      <p:sp>
        <p:nvSpPr>
          <p:cNvPr id="974" name="Google Shape;974;g38f0607887f_0_2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75" name="Google Shape;975;g38f0607887f_0_20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maybe don't need to diff serializability and opacity, and just mention at some point that this is an opaque </a:t>
            </a:r>
            <a:r>
              <a:rPr lang="en-US"/>
              <a:t>tm, where opacity is the gold standard for correctness</a:t>
            </a:r>
            <a:r>
              <a:rPr lang="en-US"/>
              <a:t>? [like maybe </a:t>
            </a:r>
            <a:r>
              <a:rPr lang="en-US"/>
              <a:t>this can just be said out loud later?]</a:t>
            </a:r>
            <a:endParaRPr/>
          </a:p>
        </p:txBody>
      </p:sp>
      <p:sp>
        <p:nvSpPr>
          <p:cNvPr id="976" name="Google Shape;976;g38f0607887f_0_20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1" name="Shape 981"/>
        <p:cNvGrpSpPr/>
        <p:nvPr/>
      </p:nvGrpSpPr>
      <p:grpSpPr>
        <a:xfrm>
          <a:off x="0" y="0"/>
          <a:ext cx="0" cy="0"/>
          <a:chOff x="0" y="0"/>
          <a:chExt cx="0" cy="0"/>
        </a:xfrm>
      </p:grpSpPr>
      <p:sp>
        <p:nvSpPr>
          <p:cNvPr id="982" name="Google Shape;982;g38f0607887f_0_1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83" name="Google Shape;983;g38f0607887f_0_1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4" name="Google Shape;984;g38f0607887f_0_1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0" name="Shape 990"/>
        <p:cNvGrpSpPr/>
        <p:nvPr/>
      </p:nvGrpSpPr>
      <p:grpSpPr>
        <a:xfrm>
          <a:off x="0" y="0"/>
          <a:ext cx="0" cy="0"/>
          <a:chOff x="0" y="0"/>
          <a:chExt cx="0" cy="0"/>
        </a:xfrm>
      </p:grpSpPr>
      <p:sp>
        <p:nvSpPr>
          <p:cNvPr id="991" name="Google Shape;991;g3aa344dc657_0_3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92" name="Google Shape;992;g3aa344dc657_0_30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3" name="Google Shape;993;g3aa344dc657_0_30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3" name="Shape 1013"/>
        <p:cNvGrpSpPr/>
        <p:nvPr/>
      </p:nvGrpSpPr>
      <p:grpSpPr>
        <a:xfrm>
          <a:off x="0" y="0"/>
          <a:ext cx="0" cy="0"/>
          <a:chOff x="0" y="0"/>
          <a:chExt cx="0" cy="0"/>
        </a:xfrm>
      </p:grpSpPr>
      <p:sp>
        <p:nvSpPr>
          <p:cNvPr id="1014" name="Google Shape;1014;g3aa344dc657_0_3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15" name="Google Shape;1015;g3aa344dc657_0_3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6" name="Google Shape;1016;g3aa344dc657_0_32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1" name="Shape 1021"/>
        <p:cNvGrpSpPr/>
        <p:nvPr/>
      </p:nvGrpSpPr>
      <p:grpSpPr>
        <a:xfrm>
          <a:off x="0" y="0"/>
          <a:ext cx="0" cy="0"/>
          <a:chOff x="0" y="0"/>
          <a:chExt cx="0" cy="0"/>
        </a:xfrm>
      </p:grpSpPr>
      <p:sp>
        <p:nvSpPr>
          <p:cNvPr id="1022" name="Google Shape;1022;g3aa344dc657_0_3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23" name="Google Shape;1023;g3aa344dc657_0_33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4" name="Google Shape;1024;g3aa344dc657_0_33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380ccc51e4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380ccc51e49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g380ccc51e49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8f0607887f_0_2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38f0607887f_0_23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TM</a:t>
            </a:r>
            <a:r>
              <a:rPr lang="en-US"/>
              <a:t> addresses = addresses of the data we want to atomically access via the TM</a:t>
            </a:r>
            <a:endParaRPr/>
          </a:p>
          <a:p>
            <a:pPr indent="0" lvl="0" marL="0" rtl="0" algn="l">
              <a:spcBef>
                <a:spcPts val="0"/>
              </a:spcBef>
              <a:spcAft>
                <a:spcPts val="0"/>
              </a:spcAft>
              <a:buNone/>
            </a:pPr>
            <a:r>
              <a:rPr lang="en-US"/>
              <a:t>Each address is protected by a versioned lock which is stored in a </a:t>
            </a:r>
            <a:r>
              <a:rPr lang="en-US"/>
              <a:t>separate</a:t>
            </a:r>
            <a:r>
              <a:rPr lang="en-US"/>
              <a:t> lock table - You c</a:t>
            </a:r>
            <a:r>
              <a:rPr lang="en-US"/>
              <a:t>ould imagine storing locks alongside data but we dont want to change the memory layout of the user program</a:t>
            </a:r>
            <a:endParaRPr/>
          </a:p>
          <a:p>
            <a:pPr indent="0" lvl="0" marL="0" rtl="0" algn="l">
              <a:spcBef>
                <a:spcPts val="0"/>
              </a:spcBef>
              <a:spcAft>
                <a:spcPts val="0"/>
              </a:spcAft>
              <a:buNone/>
            </a:pPr>
            <a:r>
              <a:rPr lang="en-US"/>
              <a:t>Also note that the lock table is a finite size and we map addresses to individual locks - this means multiple addresses can map to the same lock. In this example a1 and a2 both map to lock 1 but this isnt a problem - even if 2 txns want to separately access a1 and a2 they will content on the lock which at worst might cause one to abort</a:t>
            </a:r>
            <a:endParaRPr/>
          </a:p>
          <a:p>
            <a:pPr indent="0" lvl="0" marL="0" rtl="0" algn="l">
              <a:spcBef>
                <a:spcPts val="0"/>
              </a:spcBef>
              <a:spcAft>
                <a:spcPts val="0"/>
              </a:spcAft>
              <a:buNone/>
            </a:pPr>
            <a:r>
              <a:rPr lang="en-US"/>
              <a:t>We also have a bloom filter table and a version list table. Before getting into what they are used for ill just note that all 3 tables are the same size and use the same mapping function meaning an address will map to the same index in all 3 tables</a:t>
            </a:r>
            <a:endParaRPr/>
          </a:p>
          <a:p>
            <a:pPr indent="0" lvl="0" marL="0" rtl="0" algn="l">
              <a:spcBef>
                <a:spcPts val="0"/>
              </a:spcBef>
              <a:spcAft>
                <a:spcPts val="0"/>
              </a:spcAft>
              <a:buNone/>
            </a:pPr>
            <a:r>
              <a:rPr lang="en-US"/>
              <a:t>In multiverse addresses, like transactions, can be versioned or unversioned. When a address is versioned it needs a version lists associated with it but we dont want to store it alongside the in-place data for the same reason that we dont colocatethe locks</a:t>
            </a:r>
            <a:endParaRPr/>
          </a:p>
          <a:p>
            <a:pPr indent="0" lvl="0" marL="0" rtl="0" algn="l">
              <a:spcBef>
                <a:spcPts val="0"/>
              </a:spcBef>
              <a:spcAft>
                <a:spcPts val="0"/>
              </a:spcAft>
              <a:buNone/>
            </a:pPr>
            <a:r>
              <a:rPr lang="en-US"/>
              <a:t>Instead we store the version lists in the VLT. Each bucket in the VLT is a linked list storing multiple version lists. Now this means that determining if an address is versioned would require traversing a VLT bucket. To sometimes avoid this we use bloom filters as a fast way to check if an address is definitely not versioned</a:t>
            </a:r>
            <a:endParaRPr/>
          </a:p>
          <a:p>
            <a:pPr indent="0" lvl="0" marL="0" rtl="0" algn="l">
              <a:spcBef>
                <a:spcPts val="0"/>
              </a:spcBef>
              <a:spcAft>
                <a:spcPts val="0"/>
              </a:spcAft>
              <a:buNone/>
            </a:pPr>
            <a:r>
              <a:rPr lang="en-US"/>
              <a:t>A version list itself is a linked list where each node has a timestamp and some data. The timestamp like the lock versions comes from the global clock</a:t>
            </a:r>
            <a:endParaRPr/>
          </a:p>
        </p:txBody>
      </p:sp>
      <p:sp>
        <p:nvSpPr>
          <p:cNvPr id="197" name="Google Shape;197;g38f0607887f_0_23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3aa7c76a64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3aa7c76a64c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0000"/>
              </a:lnSpc>
              <a:spcBef>
                <a:spcPts val="900"/>
              </a:spcBef>
              <a:spcAft>
                <a:spcPts val="0"/>
              </a:spcAft>
              <a:buClr>
                <a:schemeClr val="dk1"/>
              </a:buClr>
              <a:buSzPts val="1100"/>
              <a:buFont typeface="Arial"/>
              <a:buNone/>
            </a:pPr>
            <a:r>
              <a:rPr lang="en-US" sz="1500">
                <a:latin typeface="Century Gothic"/>
                <a:ea typeface="Century Gothic"/>
                <a:cs typeface="Century Gothic"/>
                <a:sym typeface="Century Gothic"/>
              </a:rPr>
              <a:t>talking points over the slide</a:t>
            </a:r>
            <a:endParaRPr sz="1500">
              <a:latin typeface="Century Gothic"/>
              <a:ea typeface="Century Gothic"/>
              <a:cs typeface="Century Gothic"/>
              <a:sym typeface="Century Gothic"/>
            </a:endParaRPr>
          </a:p>
          <a:p>
            <a:pPr indent="-342900" lvl="0" marL="457200" rtl="0" algn="l">
              <a:lnSpc>
                <a:spcPct val="110000"/>
              </a:lnSpc>
              <a:spcBef>
                <a:spcPts val="900"/>
              </a:spcBef>
              <a:spcAft>
                <a:spcPts val="0"/>
              </a:spcAft>
              <a:buClr>
                <a:srgbClr val="262626"/>
              </a:buClr>
              <a:buSzPts val="1800"/>
              <a:buFont typeface="Garamond"/>
              <a:buChar char="-"/>
            </a:pPr>
            <a:r>
              <a:rPr lang="en-US" sz="1500">
                <a:latin typeface="Century Gothic"/>
                <a:ea typeface="Century Gothic"/>
                <a:cs typeface="Century Gothic"/>
                <a:sym typeface="Century Gothic"/>
              </a:rPr>
              <a:t>our TM has a few modes it can run in, two stable modes, and two transient ones</a:t>
            </a:r>
            <a:endParaRPr sz="1500">
              <a:latin typeface="Century Gothic"/>
              <a:ea typeface="Century Gothic"/>
              <a:cs typeface="Century Gothic"/>
              <a:sym typeface="Century Gothic"/>
            </a:endParaRPr>
          </a:p>
          <a:p>
            <a:pPr indent="-342900" lvl="0" marL="457200" rtl="0" algn="l">
              <a:lnSpc>
                <a:spcPct val="110000"/>
              </a:lnSpc>
              <a:spcBef>
                <a:spcPts val="0"/>
              </a:spcBef>
              <a:spcAft>
                <a:spcPts val="0"/>
              </a:spcAft>
              <a:buClr>
                <a:srgbClr val="262626"/>
              </a:buClr>
              <a:buSzPts val="1800"/>
              <a:buFont typeface="Garamond"/>
              <a:buChar char="-"/>
            </a:pPr>
            <a:r>
              <a:rPr lang="en-US" sz="1500">
                <a:latin typeface="Century Gothic"/>
                <a:ea typeface="Century Gothic"/>
                <a:cs typeface="Century Gothic"/>
                <a:sym typeface="Century Gothic"/>
              </a:rPr>
              <a:t>the goal of these modes is to prioritize either versioned transactions or unversioned transactions</a:t>
            </a:r>
            <a:endParaRPr sz="1500">
              <a:latin typeface="Century Gothic"/>
              <a:ea typeface="Century Gothic"/>
              <a:cs typeface="Century Gothic"/>
              <a:sym typeface="Century Gothic"/>
            </a:endParaRPr>
          </a:p>
          <a:p>
            <a:pPr indent="-342900" lvl="0" marL="457200" rtl="0" algn="l">
              <a:lnSpc>
                <a:spcPct val="110000"/>
              </a:lnSpc>
              <a:spcBef>
                <a:spcPts val="0"/>
              </a:spcBef>
              <a:spcAft>
                <a:spcPts val="0"/>
              </a:spcAft>
              <a:buClr>
                <a:srgbClr val="262626"/>
              </a:buClr>
              <a:buSzPts val="1800"/>
              <a:buFont typeface="Garamond"/>
              <a:buChar char="-"/>
            </a:pPr>
            <a:r>
              <a:rPr lang="en-US" sz="1500">
                <a:latin typeface="Century Gothic"/>
                <a:ea typeface="Century Gothic"/>
                <a:cs typeface="Century Gothic"/>
                <a:sym typeface="Century Gothic"/>
              </a:rPr>
              <a:t>in mode Q, long running queries are responsible for versioning addresses they are interested in, so they pay the cost of versioning</a:t>
            </a:r>
            <a:endParaRPr sz="1500">
              <a:latin typeface="Century Gothic"/>
              <a:ea typeface="Century Gothic"/>
              <a:cs typeface="Century Gothic"/>
              <a:sym typeface="Century Gothic"/>
            </a:endParaRPr>
          </a:p>
          <a:p>
            <a:pPr indent="-342900" lvl="0" marL="457200" rtl="0" algn="l">
              <a:lnSpc>
                <a:spcPct val="110000"/>
              </a:lnSpc>
              <a:spcBef>
                <a:spcPts val="0"/>
              </a:spcBef>
              <a:spcAft>
                <a:spcPts val="0"/>
              </a:spcAft>
              <a:buClr>
                <a:srgbClr val="262626"/>
              </a:buClr>
              <a:buSzPts val="1800"/>
              <a:buFont typeface="Garamond"/>
              <a:buChar char="-"/>
            </a:pPr>
            <a:r>
              <a:rPr lang="en-US" sz="1500">
                <a:latin typeface="Century Gothic"/>
                <a:ea typeface="Century Gothic"/>
                <a:cs typeface="Century Gothic"/>
                <a:sym typeface="Century Gothic"/>
              </a:rPr>
              <a:t>in mode U, updates pay this cost, with the end result that long running queries can run more efficiently, and with fewer aborts (since updaters preserve old values instead of replacing them)</a:t>
            </a:r>
            <a:endParaRPr sz="1500">
              <a:latin typeface="Century Gothic"/>
              <a:ea typeface="Century Gothic"/>
              <a:cs typeface="Century Gothic"/>
              <a:sym typeface="Century Gothic"/>
            </a:endParaRPr>
          </a:p>
          <a:p>
            <a:pPr indent="-342900" lvl="0" marL="457200" rtl="0" algn="l">
              <a:lnSpc>
                <a:spcPct val="110000"/>
              </a:lnSpc>
              <a:spcBef>
                <a:spcPts val="0"/>
              </a:spcBef>
              <a:spcAft>
                <a:spcPts val="0"/>
              </a:spcAft>
              <a:buClr>
                <a:srgbClr val="262626"/>
              </a:buClr>
              <a:buSzPts val="1800"/>
              <a:buFont typeface="Garamond"/>
              <a:buChar char="-"/>
            </a:pPr>
            <a:r>
              <a:rPr lang="en-US" sz="1500">
                <a:latin typeface="Century Gothic"/>
                <a:ea typeface="Century Gothic"/>
                <a:cs typeface="Century Gothic"/>
                <a:sym typeface="Century Gothic"/>
              </a:rPr>
              <a:t>long running queries that struggle to progress cause a switch to mode U, and a background thread switches the system back to mode Q based on some heuristics. the use of a background thread here makes sense because the switch back to mode Q is based on "non-events," because mode Q is appropriate when we are </a:t>
            </a:r>
            <a:r>
              <a:rPr i="1" lang="en-US" sz="1500">
                <a:latin typeface="Century Gothic"/>
                <a:ea typeface="Century Gothic"/>
                <a:cs typeface="Century Gothic"/>
                <a:sym typeface="Century Gothic"/>
              </a:rPr>
              <a:t>not </a:t>
            </a:r>
            <a:r>
              <a:rPr lang="en-US" sz="1500">
                <a:latin typeface="Century Gothic"/>
                <a:ea typeface="Century Gothic"/>
                <a:cs typeface="Century Gothic"/>
                <a:sym typeface="Century Gothic"/>
              </a:rPr>
              <a:t>running queries whose progress depends on updates versioning.</a:t>
            </a:r>
            <a:endParaRPr sz="1500">
              <a:latin typeface="Century Gothic"/>
              <a:ea typeface="Century Gothic"/>
              <a:cs typeface="Century Gothic"/>
              <a:sym typeface="Century Gothic"/>
            </a:endParaRPr>
          </a:p>
          <a:p>
            <a:pPr indent="0" lvl="0" marL="0" rtl="0" algn="l">
              <a:spcBef>
                <a:spcPts val="0"/>
              </a:spcBef>
              <a:spcAft>
                <a:spcPts val="0"/>
              </a:spcAft>
              <a:buNone/>
            </a:pPr>
            <a:r>
              <a:t/>
            </a:r>
            <a:endParaRPr/>
          </a:p>
        </p:txBody>
      </p:sp>
      <p:sp>
        <p:nvSpPr>
          <p:cNvPr id="287" name="Google Shape;287;g3aa7c76a64c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397fbee390e_0_2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397fbee390e_0_2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g397fbee390e_0_21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397fbee390e_0_2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397fbee390e_0_23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400050" lvl="1" marL="914400" rtl="0" algn="l">
              <a:spcBef>
                <a:spcPts val="500"/>
              </a:spcBef>
              <a:spcAft>
                <a:spcPts val="0"/>
              </a:spcAft>
              <a:buClr>
                <a:srgbClr val="262626"/>
              </a:buClr>
              <a:buSzPts val="2700"/>
              <a:buFont typeface="Garamond"/>
              <a:buChar char="◦"/>
            </a:pPr>
            <a:r>
              <a:rPr lang="en-US" sz="2200">
                <a:latin typeface="Century Gothic"/>
                <a:ea typeface="Century Gothic"/>
                <a:cs typeface="Century Gothic"/>
                <a:sym typeface="Century Gothic"/>
              </a:rPr>
              <a:t>Versioned write set → versioned addresses written</a:t>
            </a:r>
            <a:endParaRPr/>
          </a:p>
        </p:txBody>
      </p:sp>
      <p:sp>
        <p:nvSpPr>
          <p:cNvPr id="330" name="Google Shape;330;g397fbee390e_0_23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8" name="Shape 18"/>
        <p:cNvGrpSpPr/>
        <p:nvPr/>
      </p:nvGrpSpPr>
      <p:grpSpPr>
        <a:xfrm>
          <a:off x="0" y="0"/>
          <a:ext cx="0" cy="0"/>
          <a:chOff x="0" y="0"/>
          <a:chExt cx="0" cy="0"/>
        </a:xfrm>
      </p:grpSpPr>
      <p:sp>
        <p:nvSpPr>
          <p:cNvPr id="19" name="Google Shape;19;p2"/>
          <p:cNvSpPr/>
          <p:nvPr/>
        </p:nvSpPr>
        <p:spPr>
          <a:xfrm>
            <a:off x="0" y="0"/>
            <a:ext cx="12192000" cy="6858000"/>
          </a:xfrm>
          <a:prstGeom prst="rect">
            <a:avLst/>
          </a:prstGeom>
          <a:solidFill>
            <a:srgbClr val="FEFE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0" name="Google Shape;20;p2"/>
          <p:cNvSpPr/>
          <p:nvPr/>
        </p:nvSpPr>
        <p:spPr>
          <a:xfrm>
            <a:off x="1307870" y="1267730"/>
            <a:ext cx="9576262" cy="4307950"/>
          </a:xfrm>
          <a:prstGeom prst="rect">
            <a:avLst/>
          </a:prstGeom>
          <a:solidFill>
            <a:schemeClr val="dk1"/>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1447801" y="1411615"/>
            <a:ext cx="9296400" cy="4034770"/>
          </a:xfrm>
          <a:prstGeom prst="rect">
            <a:avLst/>
          </a:prstGeom>
          <a:noFill/>
          <a:ln cap="sq" cmpd="sng" w="9525">
            <a:solidFill>
              <a:srgbClr val="FEFEFE"/>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5135880" y="1267730"/>
            <a:ext cx="1920240" cy="7315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 name="Google Shape;23;p2"/>
          <p:cNvGrpSpPr/>
          <p:nvPr/>
        </p:nvGrpSpPr>
        <p:grpSpPr>
          <a:xfrm>
            <a:off x="5250180" y="1267730"/>
            <a:ext cx="1691640" cy="615934"/>
            <a:chOff x="5250180" y="1267730"/>
            <a:chExt cx="1691640" cy="615934"/>
          </a:xfrm>
        </p:grpSpPr>
        <p:cxnSp>
          <p:nvCxnSpPr>
            <p:cNvPr id="24" name="Google Shape;24;p2"/>
            <p:cNvCxnSpPr/>
            <p:nvPr/>
          </p:nvCxnSpPr>
          <p:spPr>
            <a:xfrm>
              <a:off x="5250180" y="1267730"/>
              <a:ext cx="0" cy="612648"/>
            </a:xfrm>
            <a:prstGeom prst="straightConnector1">
              <a:avLst/>
            </a:prstGeom>
            <a:solidFill>
              <a:srgbClr val="FEFEFE"/>
            </a:solidFill>
            <a:ln cap="flat" cmpd="sng" w="9525">
              <a:solidFill>
                <a:srgbClr val="FFFFFF"/>
              </a:solidFill>
              <a:prstDash val="solid"/>
              <a:miter lim="800000"/>
              <a:headEnd len="sm" w="sm" type="none"/>
              <a:tailEnd len="sm" w="sm" type="none"/>
            </a:ln>
          </p:spPr>
        </p:cxnSp>
        <p:cxnSp>
          <p:nvCxnSpPr>
            <p:cNvPr id="25" name="Google Shape;25;p2"/>
            <p:cNvCxnSpPr/>
            <p:nvPr/>
          </p:nvCxnSpPr>
          <p:spPr>
            <a:xfrm>
              <a:off x="6941820" y="1267730"/>
              <a:ext cx="0" cy="612648"/>
            </a:xfrm>
            <a:prstGeom prst="straightConnector1">
              <a:avLst/>
            </a:prstGeom>
            <a:solidFill>
              <a:srgbClr val="FEFEFE"/>
            </a:solidFill>
            <a:ln cap="flat" cmpd="sng" w="9525">
              <a:solidFill>
                <a:srgbClr val="FFFFFF"/>
              </a:solidFill>
              <a:prstDash val="solid"/>
              <a:miter lim="800000"/>
              <a:headEnd len="sm" w="sm" type="none"/>
              <a:tailEnd len="sm" w="sm" type="none"/>
            </a:ln>
          </p:spPr>
        </p:cxnSp>
        <p:cxnSp>
          <p:nvCxnSpPr>
            <p:cNvPr id="26" name="Google Shape;26;p2"/>
            <p:cNvCxnSpPr/>
            <p:nvPr/>
          </p:nvCxnSpPr>
          <p:spPr>
            <a:xfrm>
              <a:off x="5250180" y="1883664"/>
              <a:ext cx="1691640" cy="0"/>
            </a:xfrm>
            <a:prstGeom prst="straightConnector1">
              <a:avLst/>
            </a:prstGeom>
            <a:solidFill>
              <a:srgbClr val="FEFEFE"/>
            </a:solidFill>
            <a:ln cap="flat" cmpd="sng" w="9525">
              <a:solidFill>
                <a:srgbClr val="FFFFFF"/>
              </a:solidFill>
              <a:prstDash val="solid"/>
              <a:miter lim="800000"/>
              <a:headEnd len="sm" w="sm" type="none"/>
              <a:tailEnd len="sm" w="sm" type="none"/>
            </a:ln>
          </p:spPr>
        </p:cxnSp>
      </p:grpSp>
      <p:sp>
        <p:nvSpPr>
          <p:cNvPr id="27" name="Google Shape;27;p2"/>
          <p:cNvSpPr txBox="1"/>
          <p:nvPr>
            <p:ph type="ctrTitle"/>
          </p:nvPr>
        </p:nvSpPr>
        <p:spPr>
          <a:xfrm>
            <a:off x="1629103" y="2244830"/>
            <a:ext cx="8933796" cy="2437232"/>
          </a:xfrm>
          <a:prstGeom prst="rect">
            <a:avLst/>
          </a:prstGeom>
          <a:noFill/>
          <a:ln>
            <a:noFill/>
          </a:ln>
        </p:spPr>
        <p:txBody>
          <a:bodyPr anchorCtr="0" anchor="ctr" bIns="45700" lIns="91425" spcFirstLastPara="1" rIns="91425" wrap="square" tIns="45700">
            <a:normAutofit/>
          </a:bodyPr>
          <a:lstStyle>
            <a:lvl1pPr lvl="0" algn="ctr">
              <a:lnSpc>
                <a:spcPct val="83000"/>
              </a:lnSpc>
              <a:spcBef>
                <a:spcPts val="0"/>
              </a:spcBef>
              <a:spcAft>
                <a:spcPts val="0"/>
              </a:spcAft>
              <a:buClr>
                <a:srgbClr val="FEFEFE"/>
              </a:buClr>
              <a:buSzPts val="6800"/>
              <a:buFont typeface="Century Gothic"/>
              <a:buNone/>
              <a:defRPr b="0" sz="6800" cap="none">
                <a:solidFill>
                  <a:srgbClr val="FEFEFE"/>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2"/>
          <p:cNvSpPr txBox="1"/>
          <p:nvPr>
            <p:ph idx="1" type="subTitle"/>
          </p:nvPr>
        </p:nvSpPr>
        <p:spPr>
          <a:xfrm>
            <a:off x="1629101" y="4682062"/>
            <a:ext cx="8936846" cy="457201"/>
          </a:xfrm>
          <a:prstGeom prst="rect">
            <a:avLst/>
          </a:prstGeom>
          <a:noFill/>
          <a:ln>
            <a:noFill/>
          </a:ln>
        </p:spPr>
        <p:txBody>
          <a:bodyPr anchorCtr="0" anchor="t" bIns="45700" lIns="91425" spcFirstLastPara="1" rIns="91425" wrap="square" tIns="45700">
            <a:normAutofit/>
          </a:bodyPr>
          <a:lstStyle>
            <a:lvl1pPr lvl="0" algn="ctr">
              <a:lnSpc>
                <a:spcPct val="110000"/>
              </a:lnSpc>
              <a:spcBef>
                <a:spcPts val="0"/>
              </a:spcBef>
              <a:spcAft>
                <a:spcPts val="0"/>
              </a:spcAft>
              <a:buSzPts val="1800"/>
              <a:buNone/>
              <a:defRPr sz="1800">
                <a:solidFill>
                  <a:srgbClr val="FEFEFE"/>
                </a:solidFill>
              </a:defRPr>
            </a:lvl1pPr>
            <a:lvl2pPr lvl="1" algn="ctr">
              <a:lnSpc>
                <a:spcPct val="100000"/>
              </a:lnSpc>
              <a:spcBef>
                <a:spcPts val="500"/>
              </a:spcBef>
              <a:spcAft>
                <a:spcPts val="0"/>
              </a:spcAft>
              <a:buSzPts val="1600"/>
              <a:buNone/>
              <a:defRPr sz="1600"/>
            </a:lvl2pPr>
            <a:lvl3pPr lvl="2" algn="ctr">
              <a:lnSpc>
                <a:spcPct val="100000"/>
              </a:lnSpc>
              <a:spcBef>
                <a:spcPts val="500"/>
              </a:spcBef>
              <a:spcAft>
                <a:spcPts val="0"/>
              </a:spcAft>
              <a:buSzPts val="1600"/>
              <a:buNone/>
              <a:defRPr sz="16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100000"/>
              </a:lnSpc>
              <a:spcBef>
                <a:spcPts val="500"/>
              </a:spcBef>
              <a:spcAft>
                <a:spcPts val="0"/>
              </a:spcAft>
              <a:buSzPts val="1600"/>
              <a:buNone/>
              <a:defRPr sz="1600"/>
            </a:lvl6pPr>
            <a:lvl7pPr lvl="6" algn="ctr">
              <a:lnSpc>
                <a:spcPct val="100000"/>
              </a:lnSpc>
              <a:spcBef>
                <a:spcPts val="500"/>
              </a:spcBef>
              <a:spcAft>
                <a:spcPts val="0"/>
              </a:spcAft>
              <a:buSzPts val="1600"/>
              <a:buNone/>
              <a:defRPr sz="1600"/>
            </a:lvl7pPr>
            <a:lvl8pPr lvl="7" algn="ctr">
              <a:lnSpc>
                <a:spcPct val="100000"/>
              </a:lnSpc>
              <a:spcBef>
                <a:spcPts val="500"/>
              </a:spcBef>
              <a:spcAft>
                <a:spcPts val="0"/>
              </a:spcAft>
              <a:buSzPts val="1600"/>
              <a:buNone/>
              <a:defRPr sz="1600"/>
            </a:lvl8pPr>
            <a:lvl9pPr lvl="8" algn="ctr">
              <a:lnSpc>
                <a:spcPct val="100000"/>
              </a:lnSpc>
              <a:spcBef>
                <a:spcPts val="500"/>
              </a:spcBef>
              <a:spcAft>
                <a:spcPts val="0"/>
              </a:spcAft>
              <a:buSzPts val="1600"/>
              <a:buNone/>
              <a:defRPr sz="1600"/>
            </a:lvl9pPr>
          </a:lstStyle>
          <a:p/>
        </p:txBody>
      </p:sp>
      <p:sp>
        <p:nvSpPr>
          <p:cNvPr id="29" name="Google Shape;29;p2"/>
          <p:cNvSpPr txBox="1"/>
          <p:nvPr>
            <p:ph idx="10" type="dt"/>
          </p:nvPr>
        </p:nvSpPr>
        <p:spPr>
          <a:xfrm>
            <a:off x="5318760" y="1341256"/>
            <a:ext cx="1554480" cy="485546"/>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1300">
                <a:solidFill>
                  <a:srgbClr val="FFFFFF"/>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
          <p:cNvSpPr txBox="1"/>
          <p:nvPr>
            <p:ph idx="11" type="ftr"/>
          </p:nvPr>
        </p:nvSpPr>
        <p:spPr>
          <a:xfrm>
            <a:off x="1629100" y="5177408"/>
            <a:ext cx="5730295" cy="2286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solidFill>
                  <a:srgbClr val="FEFEF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
          <p:cNvSpPr txBox="1"/>
          <p:nvPr>
            <p:ph idx="12" type="sldNum"/>
          </p:nvPr>
        </p:nvSpPr>
        <p:spPr>
          <a:xfrm>
            <a:off x="8606920" y="5177408"/>
            <a:ext cx="1955980" cy="2286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b="0" i="0" sz="800" u="none" cap="none" strike="noStrike">
                <a:solidFill>
                  <a:srgbClr val="FEFEFE"/>
                </a:solidFill>
                <a:latin typeface="Century Gothic"/>
                <a:ea typeface="Century Gothic"/>
                <a:cs typeface="Century Gothic"/>
                <a:sym typeface="Century Gothic"/>
              </a:defRPr>
            </a:lvl1pPr>
            <a:lvl2pPr indent="0" lvl="1" marL="0" algn="r">
              <a:spcBef>
                <a:spcPts val="0"/>
              </a:spcBef>
              <a:buNone/>
              <a:defRPr b="0" i="0" sz="800" u="none" cap="none" strike="noStrike">
                <a:solidFill>
                  <a:srgbClr val="FEFEFE"/>
                </a:solidFill>
                <a:latin typeface="Century Gothic"/>
                <a:ea typeface="Century Gothic"/>
                <a:cs typeface="Century Gothic"/>
                <a:sym typeface="Century Gothic"/>
              </a:defRPr>
            </a:lvl2pPr>
            <a:lvl3pPr indent="0" lvl="2" marL="0" algn="r">
              <a:spcBef>
                <a:spcPts val="0"/>
              </a:spcBef>
              <a:buNone/>
              <a:defRPr b="0" i="0" sz="800" u="none" cap="none" strike="noStrike">
                <a:solidFill>
                  <a:srgbClr val="FEFEFE"/>
                </a:solidFill>
                <a:latin typeface="Century Gothic"/>
                <a:ea typeface="Century Gothic"/>
                <a:cs typeface="Century Gothic"/>
                <a:sym typeface="Century Gothic"/>
              </a:defRPr>
            </a:lvl3pPr>
            <a:lvl4pPr indent="0" lvl="3" marL="0" algn="r">
              <a:spcBef>
                <a:spcPts val="0"/>
              </a:spcBef>
              <a:buNone/>
              <a:defRPr b="0" i="0" sz="800" u="none" cap="none" strike="noStrike">
                <a:solidFill>
                  <a:srgbClr val="FEFEFE"/>
                </a:solidFill>
                <a:latin typeface="Century Gothic"/>
                <a:ea typeface="Century Gothic"/>
                <a:cs typeface="Century Gothic"/>
                <a:sym typeface="Century Gothic"/>
              </a:defRPr>
            </a:lvl4pPr>
            <a:lvl5pPr indent="0" lvl="4" marL="0" algn="r">
              <a:spcBef>
                <a:spcPts val="0"/>
              </a:spcBef>
              <a:buNone/>
              <a:defRPr b="0" i="0" sz="800" u="none" cap="none" strike="noStrike">
                <a:solidFill>
                  <a:srgbClr val="FEFEFE"/>
                </a:solidFill>
                <a:latin typeface="Century Gothic"/>
                <a:ea typeface="Century Gothic"/>
                <a:cs typeface="Century Gothic"/>
                <a:sym typeface="Century Gothic"/>
              </a:defRPr>
            </a:lvl5pPr>
            <a:lvl6pPr indent="0" lvl="5" marL="0" algn="r">
              <a:spcBef>
                <a:spcPts val="0"/>
              </a:spcBef>
              <a:buNone/>
              <a:defRPr b="0" i="0" sz="800" u="none" cap="none" strike="noStrike">
                <a:solidFill>
                  <a:srgbClr val="FEFEFE"/>
                </a:solidFill>
                <a:latin typeface="Century Gothic"/>
                <a:ea typeface="Century Gothic"/>
                <a:cs typeface="Century Gothic"/>
                <a:sym typeface="Century Gothic"/>
              </a:defRPr>
            </a:lvl6pPr>
            <a:lvl7pPr indent="0" lvl="6" marL="0" algn="r">
              <a:spcBef>
                <a:spcPts val="0"/>
              </a:spcBef>
              <a:buNone/>
              <a:defRPr b="0" i="0" sz="800" u="none" cap="none" strike="noStrike">
                <a:solidFill>
                  <a:srgbClr val="FEFEFE"/>
                </a:solidFill>
                <a:latin typeface="Century Gothic"/>
                <a:ea typeface="Century Gothic"/>
                <a:cs typeface="Century Gothic"/>
                <a:sym typeface="Century Gothic"/>
              </a:defRPr>
            </a:lvl7pPr>
            <a:lvl8pPr indent="0" lvl="7" marL="0" algn="r">
              <a:spcBef>
                <a:spcPts val="0"/>
              </a:spcBef>
              <a:buNone/>
              <a:defRPr b="0" i="0" sz="800" u="none" cap="none" strike="noStrike">
                <a:solidFill>
                  <a:srgbClr val="FEFEFE"/>
                </a:solidFill>
                <a:latin typeface="Century Gothic"/>
                <a:ea typeface="Century Gothic"/>
                <a:cs typeface="Century Gothic"/>
                <a:sym typeface="Century Gothic"/>
              </a:defRPr>
            </a:lvl8pPr>
            <a:lvl9pPr indent="0" lvl="8" marL="0" algn="r">
              <a:spcBef>
                <a:spcPts val="0"/>
              </a:spcBef>
              <a:buNone/>
              <a:defRPr b="0" i="0" sz="800" u="none" cap="none" strike="noStrike">
                <a:solidFill>
                  <a:srgbClr val="FEFEFE"/>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109" name="Shape 109"/>
        <p:cNvGrpSpPr/>
        <p:nvPr/>
      </p:nvGrpSpPr>
      <p:grpSpPr>
        <a:xfrm>
          <a:off x="0" y="0"/>
          <a:ext cx="0" cy="0"/>
          <a:chOff x="0" y="0"/>
          <a:chExt cx="0" cy="0"/>
        </a:xfrm>
      </p:grpSpPr>
      <p:sp>
        <p:nvSpPr>
          <p:cNvPr id="110" name="Google Shape;110;p12"/>
          <p:cNvSpPr/>
          <p:nvPr/>
        </p:nvSpPr>
        <p:spPr>
          <a:xfrm>
            <a:off x="8119870" y="237744"/>
            <a:ext cx="3826500" cy="6382500"/>
          </a:xfrm>
          <a:prstGeom prst="rect">
            <a:avLst/>
          </a:prstGeom>
          <a:solidFill>
            <a:srgbClr val="D8D8D8">
              <a:alpha val="6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2"/>
          <p:cNvSpPr/>
          <p:nvPr>
            <p:ph idx="2" type="pic"/>
          </p:nvPr>
        </p:nvSpPr>
        <p:spPr>
          <a:xfrm>
            <a:off x="228599" y="237744"/>
            <a:ext cx="7696200" cy="6382500"/>
          </a:xfrm>
          <a:prstGeom prst="rect">
            <a:avLst/>
          </a:prstGeom>
          <a:solidFill>
            <a:srgbClr val="95C77F"/>
          </a:solidFill>
          <a:ln>
            <a:noFill/>
          </a:ln>
        </p:spPr>
      </p:sp>
      <p:sp>
        <p:nvSpPr>
          <p:cNvPr id="112" name="Google Shape;112;p12"/>
          <p:cNvSpPr txBox="1"/>
          <p:nvPr>
            <p:ph idx="10" type="dt"/>
          </p:nvPr>
        </p:nvSpPr>
        <p:spPr>
          <a:xfrm>
            <a:off x="5662337" y="6035040"/>
            <a:ext cx="2072100" cy="36570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b="1">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2"/>
          <p:cNvSpPr txBox="1"/>
          <p:nvPr>
            <p:ph idx="11" type="ftr"/>
          </p:nvPr>
        </p:nvSpPr>
        <p:spPr>
          <a:xfrm>
            <a:off x="612648" y="6035040"/>
            <a:ext cx="4587900" cy="36570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b="1" sz="1000">
                <a:solidFill>
                  <a:srgbClr val="FFFFFF"/>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12"/>
          <p:cNvSpPr txBox="1"/>
          <p:nvPr>
            <p:ph idx="12" type="sldNum"/>
          </p:nvPr>
        </p:nvSpPr>
        <p:spPr>
          <a:xfrm>
            <a:off x="10396728" y="6035040"/>
            <a:ext cx="1225200" cy="3657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15" name="Google Shape;115;p12"/>
          <p:cNvSpPr/>
          <p:nvPr/>
        </p:nvSpPr>
        <p:spPr>
          <a:xfrm>
            <a:off x="8254660" y="374904"/>
            <a:ext cx="3557100" cy="610830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2"/>
          <p:cNvSpPr txBox="1"/>
          <p:nvPr>
            <p:ph type="title"/>
          </p:nvPr>
        </p:nvSpPr>
        <p:spPr>
          <a:xfrm>
            <a:off x="8477250" y="603504"/>
            <a:ext cx="3144900" cy="16458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3200"/>
              <a:buFont typeface="Century Gothic"/>
              <a:buNone/>
              <a:defRPr b="0" sz="3200">
                <a:solidFill>
                  <a:schemeClr val="dk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 name="Google Shape;117;p12"/>
          <p:cNvSpPr txBox="1"/>
          <p:nvPr>
            <p:ph idx="1" type="body"/>
          </p:nvPr>
        </p:nvSpPr>
        <p:spPr>
          <a:xfrm>
            <a:off x="8477250" y="2386584"/>
            <a:ext cx="3144900" cy="3511200"/>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800"/>
              </a:spcBef>
              <a:spcAft>
                <a:spcPts val="0"/>
              </a:spcAft>
              <a:buSzPts val="1800"/>
              <a:buNone/>
              <a:defRPr sz="1800">
                <a:solidFill>
                  <a:schemeClr val="dk1"/>
                </a:solidFill>
              </a:defRPr>
            </a:lvl1pPr>
            <a:lvl2pPr indent="-228600" lvl="1" marL="914400" algn="l">
              <a:lnSpc>
                <a:spcPct val="100000"/>
              </a:lnSpc>
              <a:spcBef>
                <a:spcPts val="500"/>
              </a:spcBef>
              <a:spcAft>
                <a:spcPts val="0"/>
              </a:spcAft>
              <a:buSzPts val="1200"/>
              <a:buNone/>
              <a:defRPr sz="1200"/>
            </a:lvl2pPr>
            <a:lvl3pPr indent="-228600" lvl="2" marL="1371600" algn="l">
              <a:lnSpc>
                <a:spcPct val="100000"/>
              </a:lnSpc>
              <a:spcBef>
                <a:spcPts val="500"/>
              </a:spcBef>
              <a:spcAft>
                <a:spcPts val="0"/>
              </a:spcAft>
              <a:buSzPts val="1000"/>
              <a:buNone/>
              <a:defRPr sz="1000"/>
            </a:lvl3pPr>
            <a:lvl4pPr indent="-228600" lvl="3" marL="1828800" algn="l">
              <a:lnSpc>
                <a:spcPct val="100000"/>
              </a:lnSpc>
              <a:spcBef>
                <a:spcPts val="500"/>
              </a:spcBef>
              <a:spcAft>
                <a:spcPts val="0"/>
              </a:spcAft>
              <a:buSzPts val="900"/>
              <a:buNone/>
              <a:defRPr sz="900"/>
            </a:lvl4pPr>
            <a:lvl5pPr indent="-228600" lvl="4" marL="2286000" algn="l">
              <a:lnSpc>
                <a:spcPct val="100000"/>
              </a:lnSpc>
              <a:spcBef>
                <a:spcPts val="500"/>
              </a:spcBef>
              <a:spcAft>
                <a:spcPts val="0"/>
              </a:spcAft>
              <a:buSzPts val="900"/>
              <a:buNone/>
              <a:defRPr sz="900"/>
            </a:lvl5pPr>
            <a:lvl6pPr indent="-228600" lvl="5" marL="2743200" algn="l">
              <a:lnSpc>
                <a:spcPct val="100000"/>
              </a:lnSpc>
              <a:spcBef>
                <a:spcPts val="500"/>
              </a:spcBef>
              <a:spcAft>
                <a:spcPts val="0"/>
              </a:spcAft>
              <a:buSzPts val="900"/>
              <a:buNone/>
              <a:defRPr sz="900"/>
            </a:lvl6pPr>
            <a:lvl7pPr indent="-228600" lvl="6" marL="3200400" algn="l">
              <a:lnSpc>
                <a:spcPct val="100000"/>
              </a:lnSpc>
              <a:spcBef>
                <a:spcPts val="500"/>
              </a:spcBef>
              <a:spcAft>
                <a:spcPts val="0"/>
              </a:spcAft>
              <a:buSzPts val="900"/>
              <a:buNone/>
              <a:defRPr sz="900"/>
            </a:lvl7pPr>
            <a:lvl8pPr indent="-228600" lvl="7" marL="3657600" algn="l">
              <a:lnSpc>
                <a:spcPct val="100000"/>
              </a:lnSpc>
              <a:spcBef>
                <a:spcPts val="500"/>
              </a:spcBef>
              <a:spcAft>
                <a:spcPts val="0"/>
              </a:spcAft>
              <a:buSzPts val="900"/>
              <a:buNone/>
              <a:defRPr sz="900"/>
            </a:lvl8pPr>
            <a:lvl9pPr indent="-228600" lvl="8" marL="4114800" algn="l">
              <a:lnSpc>
                <a:spcPct val="100000"/>
              </a:lnSpc>
              <a:spcBef>
                <a:spcPts val="500"/>
              </a:spcBef>
              <a:spcAft>
                <a:spcPts val="0"/>
              </a:spcAft>
              <a:buSzPts val="900"/>
              <a:buNone/>
              <a:defRPr sz="9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1" name="Shape 41"/>
        <p:cNvGrpSpPr/>
        <p:nvPr/>
      </p:nvGrpSpPr>
      <p:grpSpPr>
        <a:xfrm>
          <a:off x="0" y="0"/>
          <a:ext cx="0" cy="0"/>
          <a:chOff x="0" y="0"/>
          <a:chExt cx="0" cy="0"/>
        </a:xfrm>
      </p:grpSpPr>
      <p:sp>
        <p:nvSpPr>
          <p:cNvPr id="42" name="Google Shape;42;p4"/>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4"/>
          <p:cNvSpPr txBox="1"/>
          <p:nvPr>
            <p:ph idx="1" type="body"/>
          </p:nvPr>
        </p:nvSpPr>
        <p:spPr>
          <a:xfrm>
            <a:off x="1066800" y="2103120"/>
            <a:ext cx="10058400" cy="38496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44" name="Google Shape;44;p4"/>
          <p:cNvSpPr txBox="1"/>
          <p:nvPr>
            <p:ph idx="10" type="dt"/>
          </p:nvPr>
        </p:nvSpPr>
        <p:spPr>
          <a:xfrm>
            <a:off x="7256794" y="6035040"/>
            <a:ext cx="2892900" cy="36570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4"/>
          <p:cNvSpPr txBox="1"/>
          <p:nvPr>
            <p:ph idx="11" type="ftr"/>
          </p:nvPr>
        </p:nvSpPr>
        <p:spPr>
          <a:xfrm>
            <a:off x="1066800" y="6035040"/>
            <a:ext cx="5816700" cy="3657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4"/>
          <p:cNvSpPr txBox="1"/>
          <p:nvPr>
            <p:ph idx="12" type="sldNum"/>
          </p:nvPr>
        </p:nvSpPr>
        <p:spPr>
          <a:xfrm>
            <a:off x="10981944" y="6035040"/>
            <a:ext cx="838200" cy="3657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b="1" i="0" sz="1000" u="none" cap="none" strike="noStrike">
                <a:solidFill>
                  <a:srgbClr val="3F3F3F"/>
                </a:solidFill>
                <a:latin typeface="Century Gothic"/>
                <a:ea typeface="Century Gothic"/>
                <a:cs typeface="Century Gothic"/>
                <a:sym typeface="Century Gothic"/>
              </a:defRPr>
            </a:lvl1pPr>
            <a:lvl2pPr indent="0" lvl="1" marL="0" algn="r">
              <a:spcBef>
                <a:spcPts val="0"/>
              </a:spcBef>
              <a:buNone/>
              <a:defRPr b="1" i="0" sz="1000" u="none" cap="none" strike="noStrike">
                <a:solidFill>
                  <a:srgbClr val="3F3F3F"/>
                </a:solidFill>
                <a:latin typeface="Century Gothic"/>
                <a:ea typeface="Century Gothic"/>
                <a:cs typeface="Century Gothic"/>
                <a:sym typeface="Century Gothic"/>
              </a:defRPr>
            </a:lvl2pPr>
            <a:lvl3pPr indent="0" lvl="2" marL="0" algn="r">
              <a:spcBef>
                <a:spcPts val="0"/>
              </a:spcBef>
              <a:buNone/>
              <a:defRPr b="1" i="0" sz="1000" u="none" cap="none" strike="noStrike">
                <a:solidFill>
                  <a:srgbClr val="3F3F3F"/>
                </a:solidFill>
                <a:latin typeface="Century Gothic"/>
                <a:ea typeface="Century Gothic"/>
                <a:cs typeface="Century Gothic"/>
                <a:sym typeface="Century Gothic"/>
              </a:defRPr>
            </a:lvl3pPr>
            <a:lvl4pPr indent="0" lvl="3" marL="0" algn="r">
              <a:spcBef>
                <a:spcPts val="0"/>
              </a:spcBef>
              <a:buNone/>
              <a:defRPr b="1" i="0" sz="1000" u="none" cap="none" strike="noStrike">
                <a:solidFill>
                  <a:srgbClr val="3F3F3F"/>
                </a:solidFill>
                <a:latin typeface="Century Gothic"/>
                <a:ea typeface="Century Gothic"/>
                <a:cs typeface="Century Gothic"/>
                <a:sym typeface="Century Gothic"/>
              </a:defRPr>
            </a:lvl4pPr>
            <a:lvl5pPr indent="0" lvl="4" marL="0" algn="r">
              <a:spcBef>
                <a:spcPts val="0"/>
              </a:spcBef>
              <a:buNone/>
              <a:defRPr b="1" i="0" sz="1000" u="none" cap="none" strike="noStrike">
                <a:solidFill>
                  <a:srgbClr val="3F3F3F"/>
                </a:solidFill>
                <a:latin typeface="Century Gothic"/>
                <a:ea typeface="Century Gothic"/>
                <a:cs typeface="Century Gothic"/>
                <a:sym typeface="Century Gothic"/>
              </a:defRPr>
            </a:lvl5pPr>
            <a:lvl6pPr indent="0" lvl="5" marL="0" algn="r">
              <a:spcBef>
                <a:spcPts val="0"/>
              </a:spcBef>
              <a:buNone/>
              <a:defRPr b="1" i="0" sz="1000" u="none" cap="none" strike="noStrike">
                <a:solidFill>
                  <a:srgbClr val="3F3F3F"/>
                </a:solidFill>
                <a:latin typeface="Century Gothic"/>
                <a:ea typeface="Century Gothic"/>
                <a:cs typeface="Century Gothic"/>
                <a:sym typeface="Century Gothic"/>
              </a:defRPr>
            </a:lvl6pPr>
            <a:lvl7pPr indent="0" lvl="6" marL="0" algn="r">
              <a:spcBef>
                <a:spcPts val="0"/>
              </a:spcBef>
              <a:buNone/>
              <a:defRPr b="1" i="0" sz="1000" u="none" cap="none" strike="noStrike">
                <a:solidFill>
                  <a:srgbClr val="3F3F3F"/>
                </a:solidFill>
                <a:latin typeface="Century Gothic"/>
                <a:ea typeface="Century Gothic"/>
                <a:cs typeface="Century Gothic"/>
                <a:sym typeface="Century Gothic"/>
              </a:defRPr>
            </a:lvl7pPr>
            <a:lvl8pPr indent="0" lvl="7" marL="0" algn="r">
              <a:spcBef>
                <a:spcPts val="0"/>
              </a:spcBef>
              <a:buNone/>
              <a:defRPr b="1" i="0" sz="1000" u="none" cap="none" strike="noStrike">
                <a:solidFill>
                  <a:srgbClr val="3F3F3F"/>
                </a:solidFill>
                <a:latin typeface="Century Gothic"/>
                <a:ea typeface="Century Gothic"/>
                <a:cs typeface="Century Gothic"/>
                <a:sym typeface="Century Gothic"/>
              </a:defRPr>
            </a:lvl8pPr>
            <a:lvl9pPr indent="0" lvl="8" marL="0" algn="r">
              <a:spcBef>
                <a:spcPts val="0"/>
              </a:spcBef>
              <a:buNone/>
              <a:defRPr b="1" i="0" sz="1000" u="none" cap="none" strike="noStrike">
                <a:solidFill>
                  <a:srgbClr val="3F3F3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47" name="Shape 47"/>
        <p:cNvGrpSpPr/>
        <p:nvPr/>
      </p:nvGrpSpPr>
      <p:grpSpPr>
        <a:xfrm>
          <a:off x="0" y="0"/>
          <a:ext cx="0" cy="0"/>
          <a:chOff x="0" y="0"/>
          <a:chExt cx="0" cy="0"/>
        </a:xfrm>
      </p:grpSpPr>
      <p:sp>
        <p:nvSpPr>
          <p:cNvPr id="48" name="Google Shape;48;p5"/>
          <p:cNvSpPr/>
          <p:nvPr/>
        </p:nvSpPr>
        <p:spPr>
          <a:xfrm>
            <a:off x="0" y="0"/>
            <a:ext cx="12192000" cy="6858000"/>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9" name="Google Shape;49;p5"/>
          <p:cNvSpPr/>
          <p:nvPr/>
        </p:nvSpPr>
        <p:spPr>
          <a:xfrm>
            <a:off x="1307870" y="1267730"/>
            <a:ext cx="9576300" cy="4308000"/>
          </a:xfrm>
          <a:prstGeom prst="rect">
            <a:avLst/>
          </a:prstGeom>
          <a:solidFill>
            <a:schemeClr val="lt1"/>
          </a:solidFill>
          <a:ln>
            <a:noFill/>
          </a:ln>
          <a:effectLst>
            <a:outerShdw blurRad="50800" rotWithShape="0" algn="ctr">
              <a:srgbClr val="000000">
                <a:alpha val="6588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5"/>
          <p:cNvSpPr/>
          <p:nvPr/>
        </p:nvSpPr>
        <p:spPr>
          <a:xfrm>
            <a:off x="1447801" y="1411615"/>
            <a:ext cx="9296400" cy="403470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a:off x="5135880" y="1267730"/>
            <a:ext cx="1920300" cy="731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 name="Google Shape;52;p5"/>
          <p:cNvGrpSpPr/>
          <p:nvPr/>
        </p:nvGrpSpPr>
        <p:grpSpPr>
          <a:xfrm>
            <a:off x="5250180" y="1267730"/>
            <a:ext cx="1691700" cy="615934"/>
            <a:chOff x="5250180" y="1267730"/>
            <a:chExt cx="1691700" cy="615934"/>
          </a:xfrm>
        </p:grpSpPr>
        <p:cxnSp>
          <p:nvCxnSpPr>
            <p:cNvPr id="53" name="Google Shape;53;p5"/>
            <p:cNvCxnSpPr/>
            <p:nvPr/>
          </p:nvCxnSpPr>
          <p:spPr>
            <a:xfrm>
              <a:off x="5250180" y="1267730"/>
              <a:ext cx="0" cy="612600"/>
            </a:xfrm>
            <a:prstGeom prst="straightConnector1">
              <a:avLst/>
            </a:prstGeom>
            <a:solidFill>
              <a:srgbClr val="262626"/>
            </a:solidFill>
            <a:ln cap="flat" cmpd="sng" w="9525">
              <a:solidFill>
                <a:srgbClr val="FFFFFF"/>
              </a:solidFill>
              <a:prstDash val="solid"/>
              <a:miter lim="800000"/>
              <a:headEnd len="sm" w="sm" type="none"/>
              <a:tailEnd len="sm" w="sm" type="none"/>
            </a:ln>
          </p:spPr>
        </p:cxnSp>
        <p:cxnSp>
          <p:nvCxnSpPr>
            <p:cNvPr id="54" name="Google Shape;54;p5"/>
            <p:cNvCxnSpPr/>
            <p:nvPr/>
          </p:nvCxnSpPr>
          <p:spPr>
            <a:xfrm>
              <a:off x="6941820" y="1267730"/>
              <a:ext cx="0" cy="612600"/>
            </a:xfrm>
            <a:prstGeom prst="straightConnector1">
              <a:avLst/>
            </a:prstGeom>
            <a:solidFill>
              <a:srgbClr val="262626"/>
            </a:solidFill>
            <a:ln cap="flat" cmpd="sng" w="9525">
              <a:solidFill>
                <a:srgbClr val="FFFFFF"/>
              </a:solidFill>
              <a:prstDash val="solid"/>
              <a:miter lim="800000"/>
              <a:headEnd len="sm" w="sm" type="none"/>
              <a:tailEnd len="sm" w="sm" type="none"/>
            </a:ln>
          </p:spPr>
        </p:cxnSp>
        <p:cxnSp>
          <p:nvCxnSpPr>
            <p:cNvPr id="55" name="Google Shape;55;p5"/>
            <p:cNvCxnSpPr/>
            <p:nvPr/>
          </p:nvCxnSpPr>
          <p:spPr>
            <a:xfrm>
              <a:off x="5250180" y="1883664"/>
              <a:ext cx="1691700" cy="0"/>
            </a:xfrm>
            <a:prstGeom prst="straightConnector1">
              <a:avLst/>
            </a:prstGeom>
            <a:solidFill>
              <a:srgbClr val="262626"/>
            </a:solidFill>
            <a:ln cap="flat" cmpd="sng" w="9525">
              <a:solidFill>
                <a:srgbClr val="FFFFFF"/>
              </a:solidFill>
              <a:prstDash val="solid"/>
              <a:miter lim="800000"/>
              <a:headEnd len="sm" w="sm" type="none"/>
              <a:tailEnd len="sm" w="sm" type="none"/>
            </a:ln>
          </p:spPr>
        </p:cxnSp>
      </p:grpSp>
      <p:sp>
        <p:nvSpPr>
          <p:cNvPr id="56" name="Google Shape;56;p5"/>
          <p:cNvSpPr txBox="1"/>
          <p:nvPr>
            <p:ph type="ctrTitle"/>
          </p:nvPr>
        </p:nvSpPr>
        <p:spPr>
          <a:xfrm>
            <a:off x="1629103" y="2244830"/>
            <a:ext cx="8933700" cy="2437200"/>
          </a:xfrm>
          <a:prstGeom prst="rect">
            <a:avLst/>
          </a:prstGeom>
          <a:noFill/>
          <a:ln>
            <a:noFill/>
          </a:ln>
        </p:spPr>
        <p:txBody>
          <a:bodyPr anchorCtr="0" anchor="ctr" bIns="45700" lIns="91425" spcFirstLastPara="1" rIns="91425" wrap="square" tIns="45700">
            <a:normAutofit/>
          </a:bodyPr>
          <a:lstStyle>
            <a:lvl1pPr lvl="0" algn="ctr">
              <a:lnSpc>
                <a:spcPct val="83000"/>
              </a:lnSpc>
              <a:spcBef>
                <a:spcPts val="0"/>
              </a:spcBef>
              <a:spcAft>
                <a:spcPts val="0"/>
              </a:spcAft>
              <a:buClr>
                <a:srgbClr val="262626"/>
              </a:buClr>
              <a:buSzPts val="6800"/>
              <a:buFont typeface="Century Gothic"/>
              <a:buNone/>
              <a:defRPr b="0" sz="6800" cap="none">
                <a:solidFill>
                  <a:srgbClr val="262626"/>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5"/>
          <p:cNvSpPr txBox="1"/>
          <p:nvPr>
            <p:ph idx="1" type="subTitle"/>
          </p:nvPr>
        </p:nvSpPr>
        <p:spPr>
          <a:xfrm>
            <a:off x="1629101" y="4682062"/>
            <a:ext cx="8936700" cy="457200"/>
          </a:xfrm>
          <a:prstGeom prst="rect">
            <a:avLst/>
          </a:prstGeom>
          <a:noFill/>
          <a:ln>
            <a:noFill/>
          </a:ln>
        </p:spPr>
        <p:txBody>
          <a:bodyPr anchorCtr="0" anchor="t" bIns="45700" lIns="91425" spcFirstLastPara="1" rIns="91425" wrap="square" tIns="45700">
            <a:normAutofit/>
          </a:bodyPr>
          <a:lstStyle>
            <a:lvl1pPr lvl="0" algn="ctr">
              <a:lnSpc>
                <a:spcPct val="110000"/>
              </a:lnSpc>
              <a:spcBef>
                <a:spcPts val="0"/>
              </a:spcBef>
              <a:spcAft>
                <a:spcPts val="0"/>
              </a:spcAft>
              <a:buSzPts val="1800"/>
              <a:buNone/>
              <a:defRPr sz="1800">
                <a:solidFill>
                  <a:srgbClr val="0C0C0C"/>
                </a:solidFill>
              </a:defRPr>
            </a:lvl1pPr>
            <a:lvl2pPr lvl="1" algn="ctr">
              <a:lnSpc>
                <a:spcPct val="100000"/>
              </a:lnSpc>
              <a:spcBef>
                <a:spcPts val="500"/>
              </a:spcBef>
              <a:spcAft>
                <a:spcPts val="0"/>
              </a:spcAft>
              <a:buSzPts val="1600"/>
              <a:buNone/>
              <a:defRPr sz="1600"/>
            </a:lvl2pPr>
            <a:lvl3pPr lvl="2" algn="ctr">
              <a:lnSpc>
                <a:spcPct val="100000"/>
              </a:lnSpc>
              <a:spcBef>
                <a:spcPts val="500"/>
              </a:spcBef>
              <a:spcAft>
                <a:spcPts val="0"/>
              </a:spcAft>
              <a:buSzPts val="1600"/>
              <a:buNone/>
              <a:defRPr sz="16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100000"/>
              </a:lnSpc>
              <a:spcBef>
                <a:spcPts val="500"/>
              </a:spcBef>
              <a:spcAft>
                <a:spcPts val="0"/>
              </a:spcAft>
              <a:buSzPts val="1600"/>
              <a:buNone/>
              <a:defRPr sz="1600"/>
            </a:lvl6pPr>
            <a:lvl7pPr lvl="6" algn="ctr">
              <a:lnSpc>
                <a:spcPct val="100000"/>
              </a:lnSpc>
              <a:spcBef>
                <a:spcPts val="500"/>
              </a:spcBef>
              <a:spcAft>
                <a:spcPts val="0"/>
              </a:spcAft>
              <a:buSzPts val="1600"/>
              <a:buNone/>
              <a:defRPr sz="1600"/>
            </a:lvl7pPr>
            <a:lvl8pPr lvl="7" algn="ctr">
              <a:lnSpc>
                <a:spcPct val="100000"/>
              </a:lnSpc>
              <a:spcBef>
                <a:spcPts val="500"/>
              </a:spcBef>
              <a:spcAft>
                <a:spcPts val="0"/>
              </a:spcAft>
              <a:buSzPts val="1600"/>
              <a:buNone/>
              <a:defRPr sz="1600"/>
            </a:lvl8pPr>
            <a:lvl9pPr lvl="8" algn="ctr">
              <a:lnSpc>
                <a:spcPct val="100000"/>
              </a:lnSpc>
              <a:spcBef>
                <a:spcPts val="500"/>
              </a:spcBef>
              <a:spcAft>
                <a:spcPts val="0"/>
              </a:spcAft>
              <a:buSzPts val="1600"/>
              <a:buNone/>
              <a:defRPr sz="1600"/>
            </a:lvl9pPr>
          </a:lstStyle>
          <a:p/>
        </p:txBody>
      </p:sp>
      <p:sp>
        <p:nvSpPr>
          <p:cNvPr id="58" name="Google Shape;58;p5"/>
          <p:cNvSpPr txBox="1"/>
          <p:nvPr>
            <p:ph idx="10" type="dt"/>
          </p:nvPr>
        </p:nvSpPr>
        <p:spPr>
          <a:xfrm>
            <a:off x="5318760" y="1341256"/>
            <a:ext cx="1554600" cy="4854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1300">
                <a:solidFill>
                  <a:srgbClr val="FFFFFF"/>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5"/>
          <p:cNvSpPr txBox="1"/>
          <p:nvPr>
            <p:ph idx="11" type="ftr"/>
          </p:nvPr>
        </p:nvSpPr>
        <p:spPr>
          <a:xfrm>
            <a:off x="1629100" y="5177408"/>
            <a:ext cx="5730300" cy="2286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solidFill>
                  <a:srgbClr val="26262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5"/>
          <p:cNvSpPr txBox="1"/>
          <p:nvPr>
            <p:ph idx="12" type="sldNum"/>
          </p:nvPr>
        </p:nvSpPr>
        <p:spPr>
          <a:xfrm>
            <a:off x="8606920" y="5177408"/>
            <a:ext cx="1956000" cy="2286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b="0" i="0" sz="800" u="none" cap="none" strike="noStrike">
                <a:solidFill>
                  <a:srgbClr val="262626"/>
                </a:solidFill>
                <a:latin typeface="Century Gothic"/>
                <a:ea typeface="Century Gothic"/>
                <a:cs typeface="Century Gothic"/>
                <a:sym typeface="Century Gothic"/>
              </a:defRPr>
            </a:lvl1pPr>
            <a:lvl2pPr indent="0" lvl="1" marL="0" algn="r">
              <a:spcBef>
                <a:spcPts val="0"/>
              </a:spcBef>
              <a:buNone/>
              <a:defRPr b="0" i="0" sz="800" u="none" cap="none" strike="noStrike">
                <a:solidFill>
                  <a:srgbClr val="262626"/>
                </a:solidFill>
                <a:latin typeface="Century Gothic"/>
                <a:ea typeface="Century Gothic"/>
                <a:cs typeface="Century Gothic"/>
                <a:sym typeface="Century Gothic"/>
              </a:defRPr>
            </a:lvl2pPr>
            <a:lvl3pPr indent="0" lvl="2" marL="0" algn="r">
              <a:spcBef>
                <a:spcPts val="0"/>
              </a:spcBef>
              <a:buNone/>
              <a:defRPr b="0" i="0" sz="800" u="none" cap="none" strike="noStrike">
                <a:solidFill>
                  <a:srgbClr val="262626"/>
                </a:solidFill>
                <a:latin typeface="Century Gothic"/>
                <a:ea typeface="Century Gothic"/>
                <a:cs typeface="Century Gothic"/>
                <a:sym typeface="Century Gothic"/>
              </a:defRPr>
            </a:lvl3pPr>
            <a:lvl4pPr indent="0" lvl="3" marL="0" algn="r">
              <a:spcBef>
                <a:spcPts val="0"/>
              </a:spcBef>
              <a:buNone/>
              <a:defRPr b="0" i="0" sz="800" u="none" cap="none" strike="noStrike">
                <a:solidFill>
                  <a:srgbClr val="262626"/>
                </a:solidFill>
                <a:latin typeface="Century Gothic"/>
                <a:ea typeface="Century Gothic"/>
                <a:cs typeface="Century Gothic"/>
                <a:sym typeface="Century Gothic"/>
              </a:defRPr>
            </a:lvl4pPr>
            <a:lvl5pPr indent="0" lvl="4" marL="0" algn="r">
              <a:spcBef>
                <a:spcPts val="0"/>
              </a:spcBef>
              <a:buNone/>
              <a:defRPr b="0" i="0" sz="800" u="none" cap="none" strike="noStrike">
                <a:solidFill>
                  <a:srgbClr val="262626"/>
                </a:solidFill>
                <a:latin typeface="Century Gothic"/>
                <a:ea typeface="Century Gothic"/>
                <a:cs typeface="Century Gothic"/>
                <a:sym typeface="Century Gothic"/>
              </a:defRPr>
            </a:lvl5pPr>
            <a:lvl6pPr indent="0" lvl="5" marL="0" algn="r">
              <a:spcBef>
                <a:spcPts val="0"/>
              </a:spcBef>
              <a:buNone/>
              <a:defRPr b="0" i="0" sz="800" u="none" cap="none" strike="noStrike">
                <a:solidFill>
                  <a:srgbClr val="262626"/>
                </a:solidFill>
                <a:latin typeface="Century Gothic"/>
                <a:ea typeface="Century Gothic"/>
                <a:cs typeface="Century Gothic"/>
                <a:sym typeface="Century Gothic"/>
              </a:defRPr>
            </a:lvl6pPr>
            <a:lvl7pPr indent="0" lvl="6" marL="0" algn="r">
              <a:spcBef>
                <a:spcPts val="0"/>
              </a:spcBef>
              <a:buNone/>
              <a:defRPr b="0" i="0" sz="800" u="none" cap="none" strike="noStrike">
                <a:solidFill>
                  <a:srgbClr val="262626"/>
                </a:solidFill>
                <a:latin typeface="Century Gothic"/>
                <a:ea typeface="Century Gothic"/>
                <a:cs typeface="Century Gothic"/>
                <a:sym typeface="Century Gothic"/>
              </a:defRPr>
            </a:lvl7pPr>
            <a:lvl8pPr indent="0" lvl="7" marL="0" algn="r">
              <a:spcBef>
                <a:spcPts val="0"/>
              </a:spcBef>
              <a:buNone/>
              <a:defRPr b="0" i="0" sz="800" u="none" cap="none" strike="noStrike">
                <a:solidFill>
                  <a:srgbClr val="262626"/>
                </a:solidFill>
                <a:latin typeface="Century Gothic"/>
                <a:ea typeface="Century Gothic"/>
                <a:cs typeface="Century Gothic"/>
                <a:sym typeface="Century Gothic"/>
              </a:defRPr>
            </a:lvl8pPr>
            <a:lvl9pPr indent="0" lvl="8" marL="0" algn="r">
              <a:spcBef>
                <a:spcPts val="0"/>
              </a:spcBef>
              <a:buNone/>
              <a:defRPr b="0" i="0" sz="800" u="none" cap="none" strike="noStrike">
                <a:solidFill>
                  <a:srgbClr val="262626"/>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61" name="Shape 61"/>
        <p:cNvGrpSpPr/>
        <p:nvPr/>
      </p:nvGrpSpPr>
      <p:grpSpPr>
        <a:xfrm>
          <a:off x="0" y="0"/>
          <a:ext cx="0" cy="0"/>
          <a:chOff x="0" y="0"/>
          <a:chExt cx="0" cy="0"/>
        </a:xfrm>
      </p:grpSpPr>
      <p:sp>
        <p:nvSpPr>
          <p:cNvPr id="62" name="Google Shape;62;p6"/>
          <p:cNvSpPr/>
          <p:nvPr/>
        </p:nvSpPr>
        <p:spPr>
          <a:xfrm>
            <a:off x="0" y="0"/>
            <a:ext cx="12192000" cy="6858000"/>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63" name="Google Shape;63;p6"/>
          <p:cNvSpPr/>
          <p:nvPr/>
        </p:nvSpPr>
        <p:spPr>
          <a:xfrm>
            <a:off x="1307870" y="1267730"/>
            <a:ext cx="9576300" cy="4308000"/>
          </a:xfrm>
          <a:prstGeom prst="rect">
            <a:avLst/>
          </a:prstGeom>
          <a:solidFill>
            <a:schemeClr val="lt1"/>
          </a:solidFill>
          <a:ln>
            <a:noFill/>
          </a:ln>
          <a:effectLst>
            <a:outerShdw blurRad="50800" rotWithShape="0" algn="ctr">
              <a:srgbClr val="000000">
                <a:alpha val="6588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6"/>
          <p:cNvSpPr/>
          <p:nvPr/>
        </p:nvSpPr>
        <p:spPr>
          <a:xfrm>
            <a:off x="1447801" y="1411615"/>
            <a:ext cx="9296400" cy="403470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6"/>
          <p:cNvSpPr/>
          <p:nvPr/>
        </p:nvSpPr>
        <p:spPr>
          <a:xfrm>
            <a:off x="5135880" y="1267730"/>
            <a:ext cx="1920300" cy="731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txBox="1"/>
          <p:nvPr>
            <p:ph type="title"/>
          </p:nvPr>
        </p:nvSpPr>
        <p:spPr>
          <a:xfrm>
            <a:off x="1629156" y="2275165"/>
            <a:ext cx="8933700" cy="2406900"/>
          </a:xfrm>
          <a:prstGeom prst="rect">
            <a:avLst/>
          </a:prstGeom>
          <a:noFill/>
          <a:ln>
            <a:noFill/>
          </a:ln>
        </p:spPr>
        <p:txBody>
          <a:bodyPr anchorCtr="0" anchor="ctr" bIns="45700" lIns="91425" spcFirstLastPara="1" rIns="91425" wrap="square" tIns="45700">
            <a:normAutofit/>
          </a:bodyPr>
          <a:lstStyle>
            <a:lvl1pPr lvl="0" algn="ctr">
              <a:lnSpc>
                <a:spcPct val="83000"/>
              </a:lnSpc>
              <a:spcBef>
                <a:spcPts val="0"/>
              </a:spcBef>
              <a:spcAft>
                <a:spcPts val="0"/>
              </a:spcAft>
              <a:buClr>
                <a:srgbClr val="262626"/>
              </a:buClr>
              <a:buSzPts val="6800"/>
              <a:buFont typeface="Century Gothic"/>
              <a:buNone/>
              <a:defRPr sz="6800" cap="none">
                <a:solidFill>
                  <a:srgbClr val="262626"/>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67" name="Google Shape;67;p6"/>
          <p:cNvGrpSpPr/>
          <p:nvPr/>
        </p:nvGrpSpPr>
        <p:grpSpPr>
          <a:xfrm>
            <a:off x="5250180" y="1267730"/>
            <a:ext cx="1691700" cy="615934"/>
            <a:chOff x="5250180" y="1267730"/>
            <a:chExt cx="1691700" cy="615934"/>
          </a:xfrm>
        </p:grpSpPr>
        <p:cxnSp>
          <p:nvCxnSpPr>
            <p:cNvPr id="68" name="Google Shape;68;p6"/>
            <p:cNvCxnSpPr/>
            <p:nvPr/>
          </p:nvCxnSpPr>
          <p:spPr>
            <a:xfrm>
              <a:off x="5250180" y="1267730"/>
              <a:ext cx="0" cy="612600"/>
            </a:xfrm>
            <a:prstGeom prst="straightConnector1">
              <a:avLst/>
            </a:prstGeom>
            <a:solidFill>
              <a:srgbClr val="262626"/>
            </a:solidFill>
            <a:ln cap="flat" cmpd="sng" w="9525">
              <a:solidFill>
                <a:srgbClr val="FFFFFF"/>
              </a:solidFill>
              <a:prstDash val="solid"/>
              <a:miter lim="800000"/>
              <a:headEnd len="sm" w="sm" type="none"/>
              <a:tailEnd len="sm" w="sm" type="none"/>
            </a:ln>
          </p:spPr>
        </p:cxnSp>
        <p:cxnSp>
          <p:nvCxnSpPr>
            <p:cNvPr id="69" name="Google Shape;69;p6"/>
            <p:cNvCxnSpPr/>
            <p:nvPr/>
          </p:nvCxnSpPr>
          <p:spPr>
            <a:xfrm>
              <a:off x="6941820" y="1267730"/>
              <a:ext cx="0" cy="612600"/>
            </a:xfrm>
            <a:prstGeom prst="straightConnector1">
              <a:avLst/>
            </a:prstGeom>
            <a:solidFill>
              <a:srgbClr val="262626"/>
            </a:solidFill>
            <a:ln cap="flat" cmpd="sng" w="9525">
              <a:solidFill>
                <a:srgbClr val="FFFFFF"/>
              </a:solidFill>
              <a:prstDash val="solid"/>
              <a:miter lim="800000"/>
              <a:headEnd len="sm" w="sm" type="none"/>
              <a:tailEnd len="sm" w="sm" type="none"/>
            </a:ln>
          </p:spPr>
        </p:cxnSp>
        <p:cxnSp>
          <p:nvCxnSpPr>
            <p:cNvPr id="70" name="Google Shape;70;p6"/>
            <p:cNvCxnSpPr/>
            <p:nvPr/>
          </p:nvCxnSpPr>
          <p:spPr>
            <a:xfrm>
              <a:off x="5250180" y="1883664"/>
              <a:ext cx="1691700" cy="0"/>
            </a:xfrm>
            <a:prstGeom prst="straightConnector1">
              <a:avLst/>
            </a:prstGeom>
            <a:solidFill>
              <a:srgbClr val="262626"/>
            </a:solidFill>
            <a:ln cap="flat" cmpd="sng" w="9525">
              <a:solidFill>
                <a:srgbClr val="FFFFFF"/>
              </a:solidFill>
              <a:prstDash val="solid"/>
              <a:miter lim="800000"/>
              <a:headEnd len="sm" w="sm" type="none"/>
              <a:tailEnd len="sm" w="sm" type="none"/>
            </a:ln>
          </p:spPr>
        </p:cxnSp>
      </p:grpSp>
      <p:sp>
        <p:nvSpPr>
          <p:cNvPr id="71" name="Google Shape;71;p6"/>
          <p:cNvSpPr txBox="1"/>
          <p:nvPr>
            <p:ph idx="1" type="body"/>
          </p:nvPr>
        </p:nvSpPr>
        <p:spPr>
          <a:xfrm>
            <a:off x="1629156" y="4682062"/>
            <a:ext cx="8939700" cy="457200"/>
          </a:xfrm>
          <a:prstGeom prst="rect">
            <a:avLst/>
          </a:prstGeom>
          <a:noFill/>
          <a:ln>
            <a:noFill/>
          </a:ln>
        </p:spPr>
        <p:txBody>
          <a:bodyPr anchorCtr="0" anchor="t" bIns="45700" lIns="91425" spcFirstLastPara="1" rIns="91425" wrap="square" tIns="45700">
            <a:normAutofit/>
          </a:bodyPr>
          <a:lstStyle>
            <a:lvl1pPr indent="-228600" lvl="0" marL="457200" algn="ctr">
              <a:lnSpc>
                <a:spcPct val="110000"/>
              </a:lnSpc>
              <a:spcBef>
                <a:spcPts val="900"/>
              </a:spcBef>
              <a:spcAft>
                <a:spcPts val="0"/>
              </a:spcAft>
              <a:buSzPts val="1800"/>
              <a:buNone/>
              <a:defRPr sz="1800">
                <a:solidFill>
                  <a:srgbClr val="0C0C0C"/>
                </a:solidFill>
              </a:defRPr>
            </a:lvl1pPr>
            <a:lvl2pPr indent="-228600" lvl="1" marL="914400" algn="l">
              <a:lnSpc>
                <a:spcPct val="100000"/>
              </a:lnSpc>
              <a:spcBef>
                <a:spcPts val="500"/>
              </a:spcBef>
              <a:spcAft>
                <a:spcPts val="0"/>
              </a:spcAft>
              <a:buSzPts val="1600"/>
              <a:buNone/>
              <a:defRPr sz="1600">
                <a:solidFill>
                  <a:srgbClr val="888888"/>
                </a:solidFill>
              </a:defRPr>
            </a:lvl2pPr>
            <a:lvl3pPr indent="-228600" lvl="2" marL="1371600" algn="l">
              <a:lnSpc>
                <a:spcPct val="100000"/>
              </a:lnSpc>
              <a:spcBef>
                <a:spcPts val="500"/>
              </a:spcBef>
              <a:spcAft>
                <a:spcPts val="0"/>
              </a:spcAft>
              <a:buSzPts val="1600"/>
              <a:buNone/>
              <a:defRPr sz="1600">
                <a:solidFill>
                  <a:srgbClr val="888888"/>
                </a:solidFill>
              </a:defRPr>
            </a:lvl3pPr>
            <a:lvl4pPr indent="-228600" lvl="3" marL="1828800" algn="l">
              <a:lnSpc>
                <a:spcPct val="100000"/>
              </a:lnSpc>
              <a:spcBef>
                <a:spcPts val="500"/>
              </a:spcBef>
              <a:spcAft>
                <a:spcPts val="0"/>
              </a:spcAft>
              <a:buSzPts val="1400"/>
              <a:buNone/>
              <a:defRPr sz="1400">
                <a:solidFill>
                  <a:srgbClr val="888888"/>
                </a:solidFill>
              </a:defRPr>
            </a:lvl4pPr>
            <a:lvl5pPr indent="-228600" lvl="4" marL="2286000" algn="l">
              <a:lnSpc>
                <a:spcPct val="100000"/>
              </a:lnSpc>
              <a:spcBef>
                <a:spcPts val="500"/>
              </a:spcBef>
              <a:spcAft>
                <a:spcPts val="0"/>
              </a:spcAft>
              <a:buSzPts val="1400"/>
              <a:buNone/>
              <a:defRPr sz="1400">
                <a:solidFill>
                  <a:srgbClr val="888888"/>
                </a:solidFill>
              </a:defRPr>
            </a:lvl5pPr>
            <a:lvl6pPr indent="-228600" lvl="5" marL="2743200" algn="l">
              <a:lnSpc>
                <a:spcPct val="100000"/>
              </a:lnSpc>
              <a:spcBef>
                <a:spcPts val="500"/>
              </a:spcBef>
              <a:spcAft>
                <a:spcPts val="0"/>
              </a:spcAft>
              <a:buSzPts val="1400"/>
              <a:buNone/>
              <a:defRPr sz="1400">
                <a:solidFill>
                  <a:srgbClr val="888888"/>
                </a:solidFill>
              </a:defRPr>
            </a:lvl6pPr>
            <a:lvl7pPr indent="-228600" lvl="6" marL="3200400" algn="l">
              <a:lnSpc>
                <a:spcPct val="100000"/>
              </a:lnSpc>
              <a:spcBef>
                <a:spcPts val="500"/>
              </a:spcBef>
              <a:spcAft>
                <a:spcPts val="0"/>
              </a:spcAft>
              <a:buSzPts val="1400"/>
              <a:buNone/>
              <a:defRPr sz="1400">
                <a:solidFill>
                  <a:srgbClr val="888888"/>
                </a:solidFill>
              </a:defRPr>
            </a:lvl7pPr>
            <a:lvl8pPr indent="-228600" lvl="7" marL="3657600" algn="l">
              <a:lnSpc>
                <a:spcPct val="100000"/>
              </a:lnSpc>
              <a:spcBef>
                <a:spcPts val="500"/>
              </a:spcBef>
              <a:spcAft>
                <a:spcPts val="0"/>
              </a:spcAft>
              <a:buSzPts val="1400"/>
              <a:buNone/>
              <a:defRPr sz="1400">
                <a:solidFill>
                  <a:srgbClr val="888888"/>
                </a:solidFill>
              </a:defRPr>
            </a:lvl8pPr>
            <a:lvl9pPr indent="-228600" lvl="8" marL="4114800" algn="l">
              <a:lnSpc>
                <a:spcPct val="100000"/>
              </a:lnSpc>
              <a:spcBef>
                <a:spcPts val="500"/>
              </a:spcBef>
              <a:spcAft>
                <a:spcPts val="0"/>
              </a:spcAft>
              <a:buSzPts val="1400"/>
              <a:buNone/>
              <a:defRPr sz="1400">
                <a:solidFill>
                  <a:srgbClr val="888888"/>
                </a:solidFill>
              </a:defRPr>
            </a:lvl9pPr>
          </a:lstStyle>
          <a:p/>
        </p:txBody>
      </p:sp>
      <p:sp>
        <p:nvSpPr>
          <p:cNvPr id="72" name="Google Shape;72;p6"/>
          <p:cNvSpPr txBox="1"/>
          <p:nvPr>
            <p:ph idx="10" type="dt"/>
          </p:nvPr>
        </p:nvSpPr>
        <p:spPr>
          <a:xfrm>
            <a:off x="5318760" y="1344502"/>
            <a:ext cx="1554600" cy="4989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1300">
                <a:solidFill>
                  <a:srgbClr val="FFFFFF"/>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6"/>
          <p:cNvSpPr txBox="1"/>
          <p:nvPr>
            <p:ph idx="11" type="ftr"/>
          </p:nvPr>
        </p:nvSpPr>
        <p:spPr>
          <a:xfrm>
            <a:off x="1629157" y="5177408"/>
            <a:ext cx="5660100" cy="2286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solidFill>
                  <a:srgbClr val="26262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6"/>
          <p:cNvSpPr txBox="1"/>
          <p:nvPr>
            <p:ph idx="12" type="sldNum"/>
          </p:nvPr>
        </p:nvSpPr>
        <p:spPr>
          <a:xfrm>
            <a:off x="8604504" y="5177408"/>
            <a:ext cx="1958400" cy="2286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sz="800">
                <a:solidFill>
                  <a:srgbClr val="262626"/>
                </a:solidFill>
                <a:latin typeface="Century Gothic"/>
                <a:ea typeface="Century Gothic"/>
                <a:cs typeface="Century Gothic"/>
                <a:sym typeface="Century Gothic"/>
              </a:defRPr>
            </a:lvl1pPr>
            <a:lvl2pPr indent="0" lvl="1" marL="0" algn="r">
              <a:spcBef>
                <a:spcPts val="0"/>
              </a:spcBef>
              <a:buNone/>
              <a:defRPr sz="800">
                <a:solidFill>
                  <a:srgbClr val="262626"/>
                </a:solidFill>
                <a:latin typeface="Century Gothic"/>
                <a:ea typeface="Century Gothic"/>
                <a:cs typeface="Century Gothic"/>
                <a:sym typeface="Century Gothic"/>
              </a:defRPr>
            </a:lvl2pPr>
            <a:lvl3pPr indent="0" lvl="2" marL="0" algn="r">
              <a:spcBef>
                <a:spcPts val="0"/>
              </a:spcBef>
              <a:buNone/>
              <a:defRPr sz="800">
                <a:solidFill>
                  <a:srgbClr val="262626"/>
                </a:solidFill>
                <a:latin typeface="Century Gothic"/>
                <a:ea typeface="Century Gothic"/>
                <a:cs typeface="Century Gothic"/>
                <a:sym typeface="Century Gothic"/>
              </a:defRPr>
            </a:lvl3pPr>
            <a:lvl4pPr indent="0" lvl="3" marL="0" algn="r">
              <a:spcBef>
                <a:spcPts val="0"/>
              </a:spcBef>
              <a:buNone/>
              <a:defRPr sz="800">
                <a:solidFill>
                  <a:srgbClr val="262626"/>
                </a:solidFill>
                <a:latin typeface="Century Gothic"/>
                <a:ea typeface="Century Gothic"/>
                <a:cs typeface="Century Gothic"/>
                <a:sym typeface="Century Gothic"/>
              </a:defRPr>
            </a:lvl4pPr>
            <a:lvl5pPr indent="0" lvl="4" marL="0" algn="r">
              <a:spcBef>
                <a:spcPts val="0"/>
              </a:spcBef>
              <a:buNone/>
              <a:defRPr sz="800">
                <a:solidFill>
                  <a:srgbClr val="262626"/>
                </a:solidFill>
                <a:latin typeface="Century Gothic"/>
                <a:ea typeface="Century Gothic"/>
                <a:cs typeface="Century Gothic"/>
                <a:sym typeface="Century Gothic"/>
              </a:defRPr>
            </a:lvl5pPr>
            <a:lvl6pPr indent="0" lvl="5" marL="0" algn="r">
              <a:spcBef>
                <a:spcPts val="0"/>
              </a:spcBef>
              <a:buNone/>
              <a:defRPr sz="800">
                <a:solidFill>
                  <a:srgbClr val="262626"/>
                </a:solidFill>
                <a:latin typeface="Century Gothic"/>
                <a:ea typeface="Century Gothic"/>
                <a:cs typeface="Century Gothic"/>
                <a:sym typeface="Century Gothic"/>
              </a:defRPr>
            </a:lvl6pPr>
            <a:lvl7pPr indent="0" lvl="6" marL="0" algn="r">
              <a:spcBef>
                <a:spcPts val="0"/>
              </a:spcBef>
              <a:buNone/>
              <a:defRPr sz="800">
                <a:solidFill>
                  <a:srgbClr val="262626"/>
                </a:solidFill>
                <a:latin typeface="Century Gothic"/>
                <a:ea typeface="Century Gothic"/>
                <a:cs typeface="Century Gothic"/>
                <a:sym typeface="Century Gothic"/>
              </a:defRPr>
            </a:lvl7pPr>
            <a:lvl8pPr indent="0" lvl="7" marL="0" algn="r">
              <a:spcBef>
                <a:spcPts val="0"/>
              </a:spcBef>
              <a:buNone/>
              <a:defRPr sz="800">
                <a:solidFill>
                  <a:srgbClr val="262626"/>
                </a:solidFill>
                <a:latin typeface="Century Gothic"/>
                <a:ea typeface="Century Gothic"/>
                <a:cs typeface="Century Gothic"/>
                <a:sym typeface="Century Gothic"/>
              </a:defRPr>
            </a:lvl8pPr>
            <a:lvl9pPr indent="0" lvl="8" marL="0" algn="r">
              <a:spcBef>
                <a:spcPts val="0"/>
              </a:spcBef>
              <a:buNone/>
              <a:defRPr sz="800">
                <a:solidFill>
                  <a:srgbClr val="262626"/>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5" name="Shape 75"/>
        <p:cNvGrpSpPr/>
        <p:nvPr/>
      </p:nvGrpSpPr>
      <p:grpSpPr>
        <a:xfrm>
          <a:off x="0" y="0"/>
          <a:ext cx="0" cy="0"/>
          <a:chOff x="0" y="0"/>
          <a:chExt cx="0" cy="0"/>
        </a:xfrm>
      </p:grpSpPr>
      <p:sp>
        <p:nvSpPr>
          <p:cNvPr id="76" name="Google Shape;76;p7"/>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7"/>
          <p:cNvSpPr txBox="1"/>
          <p:nvPr>
            <p:ph idx="1" type="body"/>
          </p:nvPr>
        </p:nvSpPr>
        <p:spPr>
          <a:xfrm>
            <a:off x="1066800" y="2103120"/>
            <a:ext cx="4663500" cy="37491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78" name="Google Shape;78;p7"/>
          <p:cNvSpPr txBox="1"/>
          <p:nvPr>
            <p:ph idx="2" type="body"/>
          </p:nvPr>
        </p:nvSpPr>
        <p:spPr>
          <a:xfrm>
            <a:off x="6461760" y="2103120"/>
            <a:ext cx="4663500" cy="37491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79" name="Google Shape;79;p7"/>
          <p:cNvSpPr txBox="1"/>
          <p:nvPr>
            <p:ph idx="10" type="dt"/>
          </p:nvPr>
        </p:nvSpPr>
        <p:spPr>
          <a:xfrm>
            <a:off x="7256794" y="6035040"/>
            <a:ext cx="2892900" cy="36570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7"/>
          <p:cNvSpPr txBox="1"/>
          <p:nvPr>
            <p:ph idx="11" type="ftr"/>
          </p:nvPr>
        </p:nvSpPr>
        <p:spPr>
          <a:xfrm>
            <a:off x="1066800" y="6035040"/>
            <a:ext cx="5816700" cy="3657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7"/>
          <p:cNvSpPr txBox="1"/>
          <p:nvPr>
            <p:ph idx="12" type="sldNum"/>
          </p:nvPr>
        </p:nvSpPr>
        <p:spPr>
          <a:xfrm>
            <a:off x="10954512" y="6025896"/>
            <a:ext cx="838200" cy="3657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2" name="Shape 82"/>
        <p:cNvGrpSpPr/>
        <p:nvPr/>
      </p:nvGrpSpPr>
      <p:grpSpPr>
        <a:xfrm>
          <a:off x="0" y="0"/>
          <a:ext cx="0" cy="0"/>
          <a:chOff x="0" y="0"/>
          <a:chExt cx="0" cy="0"/>
        </a:xfrm>
      </p:grpSpPr>
      <p:sp>
        <p:nvSpPr>
          <p:cNvPr id="83" name="Google Shape;83;p8"/>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8"/>
          <p:cNvSpPr txBox="1"/>
          <p:nvPr>
            <p:ph idx="1" type="body"/>
          </p:nvPr>
        </p:nvSpPr>
        <p:spPr>
          <a:xfrm>
            <a:off x="1069848" y="2074334"/>
            <a:ext cx="4663500" cy="6402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SzPts val="1900"/>
              <a:buNone/>
              <a:defRPr b="1" i="0" sz="1900">
                <a:solidFill>
                  <a:schemeClr val="dk1"/>
                </a:solidFill>
                <a:latin typeface="Century Gothic"/>
                <a:ea typeface="Century Gothic"/>
                <a:cs typeface="Century Gothic"/>
                <a:sym typeface="Century Gothic"/>
              </a:defRPr>
            </a:lvl1pPr>
            <a:lvl2pPr indent="-228600" lvl="1" marL="914400" algn="l">
              <a:lnSpc>
                <a:spcPct val="100000"/>
              </a:lnSpc>
              <a:spcBef>
                <a:spcPts val="500"/>
              </a:spcBef>
              <a:spcAft>
                <a:spcPts val="0"/>
              </a:spcAft>
              <a:buSzPts val="1800"/>
              <a:buNone/>
              <a:defRPr b="1" sz="1800"/>
            </a:lvl2pPr>
            <a:lvl3pPr indent="-228600" lvl="2" marL="1371600" algn="l">
              <a:lnSpc>
                <a:spcPct val="100000"/>
              </a:lnSpc>
              <a:spcBef>
                <a:spcPts val="500"/>
              </a:spcBef>
              <a:spcAft>
                <a:spcPts val="0"/>
              </a:spcAft>
              <a:buSzPts val="1800"/>
              <a:buNone/>
              <a:defRPr b="1" sz="1800"/>
            </a:lvl3pPr>
            <a:lvl4pPr indent="-228600" lvl="3" marL="1828800" algn="l">
              <a:lnSpc>
                <a:spcPct val="100000"/>
              </a:lnSpc>
              <a:spcBef>
                <a:spcPts val="500"/>
              </a:spcBef>
              <a:spcAft>
                <a:spcPts val="0"/>
              </a:spcAft>
              <a:buSzPts val="1600"/>
              <a:buNone/>
              <a:defRPr b="1" sz="1600"/>
            </a:lvl4pPr>
            <a:lvl5pPr indent="-228600" lvl="4" marL="2286000" algn="l">
              <a:lnSpc>
                <a:spcPct val="100000"/>
              </a:lnSpc>
              <a:spcBef>
                <a:spcPts val="500"/>
              </a:spcBef>
              <a:spcAft>
                <a:spcPts val="0"/>
              </a:spcAft>
              <a:buSzPts val="1600"/>
              <a:buNone/>
              <a:defRPr b="1" sz="1600"/>
            </a:lvl5pPr>
            <a:lvl6pPr indent="-228600" lvl="5" marL="2743200" algn="l">
              <a:lnSpc>
                <a:spcPct val="100000"/>
              </a:lnSpc>
              <a:spcBef>
                <a:spcPts val="500"/>
              </a:spcBef>
              <a:spcAft>
                <a:spcPts val="0"/>
              </a:spcAft>
              <a:buSzPts val="1600"/>
              <a:buNone/>
              <a:defRPr b="1" sz="1600"/>
            </a:lvl6pPr>
            <a:lvl7pPr indent="-228600" lvl="6" marL="3200400" algn="l">
              <a:lnSpc>
                <a:spcPct val="100000"/>
              </a:lnSpc>
              <a:spcBef>
                <a:spcPts val="500"/>
              </a:spcBef>
              <a:spcAft>
                <a:spcPts val="0"/>
              </a:spcAft>
              <a:buSzPts val="1600"/>
              <a:buNone/>
              <a:defRPr b="1" sz="1600"/>
            </a:lvl7pPr>
            <a:lvl8pPr indent="-228600" lvl="7" marL="3657600" algn="l">
              <a:lnSpc>
                <a:spcPct val="100000"/>
              </a:lnSpc>
              <a:spcBef>
                <a:spcPts val="500"/>
              </a:spcBef>
              <a:spcAft>
                <a:spcPts val="0"/>
              </a:spcAft>
              <a:buSzPts val="1600"/>
              <a:buNone/>
              <a:defRPr b="1" sz="1600"/>
            </a:lvl8pPr>
            <a:lvl9pPr indent="-228600" lvl="8" marL="4114800" algn="l">
              <a:lnSpc>
                <a:spcPct val="100000"/>
              </a:lnSpc>
              <a:spcBef>
                <a:spcPts val="500"/>
              </a:spcBef>
              <a:spcAft>
                <a:spcPts val="0"/>
              </a:spcAft>
              <a:buSzPts val="1600"/>
              <a:buNone/>
              <a:defRPr b="1" sz="1600"/>
            </a:lvl9pPr>
          </a:lstStyle>
          <a:p/>
        </p:txBody>
      </p:sp>
      <p:sp>
        <p:nvSpPr>
          <p:cNvPr id="85" name="Google Shape;85;p8"/>
          <p:cNvSpPr txBox="1"/>
          <p:nvPr>
            <p:ph idx="2" type="body"/>
          </p:nvPr>
        </p:nvSpPr>
        <p:spPr>
          <a:xfrm>
            <a:off x="1069848" y="2792472"/>
            <a:ext cx="4663500" cy="31638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86" name="Google Shape;86;p8"/>
          <p:cNvSpPr txBox="1"/>
          <p:nvPr>
            <p:ph idx="3" type="body"/>
          </p:nvPr>
        </p:nvSpPr>
        <p:spPr>
          <a:xfrm>
            <a:off x="6458712" y="2074334"/>
            <a:ext cx="4663500" cy="6402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SzPts val="1900"/>
              <a:buNone/>
              <a:defRPr b="1" sz="1900">
                <a:solidFill>
                  <a:schemeClr val="dk1"/>
                </a:solidFill>
              </a:defRPr>
            </a:lvl1pPr>
            <a:lvl2pPr indent="-228600" lvl="1" marL="914400" algn="l">
              <a:lnSpc>
                <a:spcPct val="100000"/>
              </a:lnSpc>
              <a:spcBef>
                <a:spcPts val="500"/>
              </a:spcBef>
              <a:spcAft>
                <a:spcPts val="0"/>
              </a:spcAft>
              <a:buSzPts val="1800"/>
              <a:buNone/>
              <a:defRPr b="1" sz="1800"/>
            </a:lvl2pPr>
            <a:lvl3pPr indent="-228600" lvl="2" marL="1371600" algn="l">
              <a:lnSpc>
                <a:spcPct val="100000"/>
              </a:lnSpc>
              <a:spcBef>
                <a:spcPts val="500"/>
              </a:spcBef>
              <a:spcAft>
                <a:spcPts val="0"/>
              </a:spcAft>
              <a:buSzPts val="1800"/>
              <a:buNone/>
              <a:defRPr b="1" sz="1800"/>
            </a:lvl3pPr>
            <a:lvl4pPr indent="-228600" lvl="3" marL="1828800" algn="l">
              <a:lnSpc>
                <a:spcPct val="100000"/>
              </a:lnSpc>
              <a:spcBef>
                <a:spcPts val="500"/>
              </a:spcBef>
              <a:spcAft>
                <a:spcPts val="0"/>
              </a:spcAft>
              <a:buSzPts val="1600"/>
              <a:buNone/>
              <a:defRPr b="1" sz="1600"/>
            </a:lvl4pPr>
            <a:lvl5pPr indent="-228600" lvl="4" marL="2286000" algn="l">
              <a:lnSpc>
                <a:spcPct val="100000"/>
              </a:lnSpc>
              <a:spcBef>
                <a:spcPts val="500"/>
              </a:spcBef>
              <a:spcAft>
                <a:spcPts val="0"/>
              </a:spcAft>
              <a:buSzPts val="1600"/>
              <a:buNone/>
              <a:defRPr b="1" sz="1600"/>
            </a:lvl5pPr>
            <a:lvl6pPr indent="-228600" lvl="5" marL="2743200" algn="l">
              <a:lnSpc>
                <a:spcPct val="100000"/>
              </a:lnSpc>
              <a:spcBef>
                <a:spcPts val="500"/>
              </a:spcBef>
              <a:spcAft>
                <a:spcPts val="0"/>
              </a:spcAft>
              <a:buSzPts val="1600"/>
              <a:buNone/>
              <a:defRPr b="1" sz="1600"/>
            </a:lvl6pPr>
            <a:lvl7pPr indent="-228600" lvl="6" marL="3200400" algn="l">
              <a:lnSpc>
                <a:spcPct val="100000"/>
              </a:lnSpc>
              <a:spcBef>
                <a:spcPts val="500"/>
              </a:spcBef>
              <a:spcAft>
                <a:spcPts val="0"/>
              </a:spcAft>
              <a:buSzPts val="1600"/>
              <a:buNone/>
              <a:defRPr b="1" sz="1600"/>
            </a:lvl7pPr>
            <a:lvl8pPr indent="-228600" lvl="7" marL="3657600" algn="l">
              <a:lnSpc>
                <a:spcPct val="100000"/>
              </a:lnSpc>
              <a:spcBef>
                <a:spcPts val="500"/>
              </a:spcBef>
              <a:spcAft>
                <a:spcPts val="0"/>
              </a:spcAft>
              <a:buSzPts val="1600"/>
              <a:buNone/>
              <a:defRPr b="1" sz="1600"/>
            </a:lvl8pPr>
            <a:lvl9pPr indent="-228600" lvl="8" marL="4114800" algn="l">
              <a:lnSpc>
                <a:spcPct val="100000"/>
              </a:lnSpc>
              <a:spcBef>
                <a:spcPts val="500"/>
              </a:spcBef>
              <a:spcAft>
                <a:spcPts val="0"/>
              </a:spcAft>
              <a:buSzPts val="1600"/>
              <a:buNone/>
              <a:defRPr b="1" sz="1600"/>
            </a:lvl9pPr>
          </a:lstStyle>
          <a:p/>
        </p:txBody>
      </p:sp>
      <p:sp>
        <p:nvSpPr>
          <p:cNvPr id="87" name="Google Shape;87;p8"/>
          <p:cNvSpPr txBox="1"/>
          <p:nvPr>
            <p:ph idx="4" type="body"/>
          </p:nvPr>
        </p:nvSpPr>
        <p:spPr>
          <a:xfrm>
            <a:off x="6458712" y="2792471"/>
            <a:ext cx="4663500" cy="31644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88" name="Google Shape;88;p8"/>
          <p:cNvSpPr txBox="1"/>
          <p:nvPr>
            <p:ph idx="10" type="dt"/>
          </p:nvPr>
        </p:nvSpPr>
        <p:spPr>
          <a:xfrm>
            <a:off x="7256794" y="6035040"/>
            <a:ext cx="2892900" cy="36570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8"/>
          <p:cNvSpPr txBox="1"/>
          <p:nvPr>
            <p:ph idx="11" type="ftr"/>
          </p:nvPr>
        </p:nvSpPr>
        <p:spPr>
          <a:xfrm>
            <a:off x="1066800" y="6035040"/>
            <a:ext cx="5816700" cy="3657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8"/>
          <p:cNvSpPr txBox="1"/>
          <p:nvPr>
            <p:ph idx="12" type="sldNum"/>
          </p:nvPr>
        </p:nvSpPr>
        <p:spPr>
          <a:xfrm>
            <a:off x="10981944" y="6035040"/>
            <a:ext cx="838200" cy="3657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1" name="Shape 91"/>
        <p:cNvGrpSpPr/>
        <p:nvPr/>
      </p:nvGrpSpPr>
      <p:grpSpPr>
        <a:xfrm>
          <a:off x="0" y="0"/>
          <a:ext cx="0" cy="0"/>
          <a:chOff x="0" y="0"/>
          <a:chExt cx="0" cy="0"/>
        </a:xfrm>
      </p:grpSpPr>
      <p:sp>
        <p:nvSpPr>
          <p:cNvPr id="92" name="Google Shape;92;p9"/>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9"/>
          <p:cNvSpPr txBox="1"/>
          <p:nvPr>
            <p:ph idx="10" type="dt"/>
          </p:nvPr>
        </p:nvSpPr>
        <p:spPr>
          <a:xfrm>
            <a:off x="7256794" y="6035040"/>
            <a:ext cx="2892900" cy="36570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9"/>
          <p:cNvSpPr txBox="1"/>
          <p:nvPr>
            <p:ph idx="11" type="ftr"/>
          </p:nvPr>
        </p:nvSpPr>
        <p:spPr>
          <a:xfrm>
            <a:off x="1066800" y="6035040"/>
            <a:ext cx="5816700" cy="3657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9"/>
          <p:cNvSpPr txBox="1"/>
          <p:nvPr>
            <p:ph idx="12" type="sldNum"/>
          </p:nvPr>
        </p:nvSpPr>
        <p:spPr>
          <a:xfrm>
            <a:off x="10963656" y="6025896"/>
            <a:ext cx="838200" cy="3657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6" name="Shape 96"/>
        <p:cNvGrpSpPr/>
        <p:nvPr/>
      </p:nvGrpSpPr>
      <p:grpSpPr>
        <a:xfrm>
          <a:off x="0" y="0"/>
          <a:ext cx="0" cy="0"/>
          <a:chOff x="0" y="0"/>
          <a:chExt cx="0" cy="0"/>
        </a:xfrm>
      </p:grpSpPr>
      <p:sp>
        <p:nvSpPr>
          <p:cNvPr id="97" name="Google Shape;97;p10"/>
          <p:cNvSpPr txBox="1"/>
          <p:nvPr>
            <p:ph idx="10" type="dt"/>
          </p:nvPr>
        </p:nvSpPr>
        <p:spPr>
          <a:xfrm>
            <a:off x="7256794" y="6035040"/>
            <a:ext cx="2892900" cy="36570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0"/>
          <p:cNvSpPr txBox="1"/>
          <p:nvPr>
            <p:ph idx="11" type="ftr"/>
          </p:nvPr>
        </p:nvSpPr>
        <p:spPr>
          <a:xfrm>
            <a:off x="1066800" y="6035040"/>
            <a:ext cx="5816700" cy="3657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10"/>
          <p:cNvSpPr txBox="1"/>
          <p:nvPr>
            <p:ph idx="12" type="sldNum"/>
          </p:nvPr>
        </p:nvSpPr>
        <p:spPr>
          <a:xfrm>
            <a:off x="10981944" y="6035040"/>
            <a:ext cx="838200" cy="3657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100" name="Shape 100"/>
        <p:cNvGrpSpPr/>
        <p:nvPr/>
      </p:nvGrpSpPr>
      <p:grpSpPr>
        <a:xfrm>
          <a:off x="0" y="0"/>
          <a:ext cx="0" cy="0"/>
          <a:chOff x="0" y="0"/>
          <a:chExt cx="0" cy="0"/>
        </a:xfrm>
      </p:grpSpPr>
      <p:sp>
        <p:nvSpPr>
          <p:cNvPr id="101" name="Google Shape;101;p11"/>
          <p:cNvSpPr/>
          <p:nvPr/>
        </p:nvSpPr>
        <p:spPr>
          <a:xfrm>
            <a:off x="8119870" y="237744"/>
            <a:ext cx="3826500" cy="6382500"/>
          </a:xfrm>
          <a:prstGeom prst="rect">
            <a:avLst/>
          </a:prstGeom>
          <a:solidFill>
            <a:srgbClr val="D8D8D8">
              <a:alpha val="6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1"/>
          <p:cNvSpPr/>
          <p:nvPr/>
        </p:nvSpPr>
        <p:spPr>
          <a:xfrm>
            <a:off x="8254660" y="374904"/>
            <a:ext cx="3557100" cy="610830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1"/>
          <p:cNvSpPr txBox="1"/>
          <p:nvPr>
            <p:ph type="title"/>
          </p:nvPr>
        </p:nvSpPr>
        <p:spPr>
          <a:xfrm>
            <a:off x="8458200" y="607392"/>
            <a:ext cx="3162000" cy="16458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3200"/>
              <a:buFont typeface="Century Gothic"/>
              <a:buNone/>
              <a:defRPr b="0" sz="3200"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11"/>
          <p:cNvSpPr txBox="1"/>
          <p:nvPr>
            <p:ph idx="1" type="body"/>
          </p:nvPr>
        </p:nvSpPr>
        <p:spPr>
          <a:xfrm>
            <a:off x="685800" y="609600"/>
            <a:ext cx="6858000" cy="5334000"/>
          </a:xfrm>
          <a:prstGeom prst="rect">
            <a:avLst/>
          </a:prstGeom>
          <a:noFill/>
          <a:ln>
            <a:noFill/>
          </a:ln>
        </p:spPr>
        <p:txBody>
          <a:bodyPr anchorCtr="0" anchor="t" bIns="45700" lIns="91425" spcFirstLastPara="1" rIns="91425" wrap="square" tIns="45700">
            <a:normAutofit/>
          </a:bodyPr>
          <a:lstStyle>
            <a:lvl1pPr indent="-349250" lvl="0" marL="457200" algn="l">
              <a:lnSpc>
                <a:spcPct val="110000"/>
              </a:lnSpc>
              <a:spcBef>
                <a:spcPts val="900"/>
              </a:spcBef>
              <a:spcAft>
                <a:spcPts val="0"/>
              </a:spcAft>
              <a:buSzPts val="1900"/>
              <a:buChar char="◦"/>
              <a:defRPr sz="19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105" name="Google Shape;105;p11"/>
          <p:cNvSpPr txBox="1"/>
          <p:nvPr>
            <p:ph idx="2" type="body"/>
          </p:nvPr>
        </p:nvSpPr>
        <p:spPr>
          <a:xfrm>
            <a:off x="8458200" y="2336800"/>
            <a:ext cx="3162000" cy="3606900"/>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800"/>
              </a:spcBef>
              <a:spcAft>
                <a:spcPts val="0"/>
              </a:spcAft>
              <a:buSzPts val="1800"/>
              <a:buNone/>
              <a:defRPr sz="1800">
                <a:solidFill>
                  <a:schemeClr val="dk1"/>
                </a:solidFill>
              </a:defRPr>
            </a:lvl1pPr>
            <a:lvl2pPr indent="-228600" lvl="1" marL="914400" algn="l">
              <a:lnSpc>
                <a:spcPct val="100000"/>
              </a:lnSpc>
              <a:spcBef>
                <a:spcPts val="500"/>
              </a:spcBef>
              <a:spcAft>
                <a:spcPts val="0"/>
              </a:spcAft>
              <a:buSzPts val="1200"/>
              <a:buNone/>
              <a:defRPr sz="1200"/>
            </a:lvl2pPr>
            <a:lvl3pPr indent="-228600" lvl="2" marL="1371600" algn="l">
              <a:lnSpc>
                <a:spcPct val="100000"/>
              </a:lnSpc>
              <a:spcBef>
                <a:spcPts val="500"/>
              </a:spcBef>
              <a:spcAft>
                <a:spcPts val="0"/>
              </a:spcAft>
              <a:buSzPts val="1000"/>
              <a:buNone/>
              <a:defRPr sz="1000"/>
            </a:lvl3pPr>
            <a:lvl4pPr indent="-228600" lvl="3" marL="1828800" algn="l">
              <a:lnSpc>
                <a:spcPct val="100000"/>
              </a:lnSpc>
              <a:spcBef>
                <a:spcPts val="500"/>
              </a:spcBef>
              <a:spcAft>
                <a:spcPts val="0"/>
              </a:spcAft>
              <a:buSzPts val="900"/>
              <a:buNone/>
              <a:defRPr sz="900"/>
            </a:lvl4pPr>
            <a:lvl5pPr indent="-228600" lvl="4" marL="2286000" algn="l">
              <a:lnSpc>
                <a:spcPct val="100000"/>
              </a:lnSpc>
              <a:spcBef>
                <a:spcPts val="500"/>
              </a:spcBef>
              <a:spcAft>
                <a:spcPts val="0"/>
              </a:spcAft>
              <a:buSzPts val="900"/>
              <a:buNone/>
              <a:defRPr sz="900"/>
            </a:lvl5pPr>
            <a:lvl6pPr indent="-228600" lvl="5" marL="2743200" algn="l">
              <a:lnSpc>
                <a:spcPct val="100000"/>
              </a:lnSpc>
              <a:spcBef>
                <a:spcPts val="500"/>
              </a:spcBef>
              <a:spcAft>
                <a:spcPts val="0"/>
              </a:spcAft>
              <a:buSzPts val="900"/>
              <a:buNone/>
              <a:defRPr sz="900"/>
            </a:lvl6pPr>
            <a:lvl7pPr indent="-228600" lvl="6" marL="3200400" algn="l">
              <a:lnSpc>
                <a:spcPct val="100000"/>
              </a:lnSpc>
              <a:spcBef>
                <a:spcPts val="500"/>
              </a:spcBef>
              <a:spcAft>
                <a:spcPts val="0"/>
              </a:spcAft>
              <a:buSzPts val="900"/>
              <a:buNone/>
              <a:defRPr sz="900"/>
            </a:lvl7pPr>
            <a:lvl8pPr indent="-228600" lvl="7" marL="3657600" algn="l">
              <a:lnSpc>
                <a:spcPct val="100000"/>
              </a:lnSpc>
              <a:spcBef>
                <a:spcPts val="500"/>
              </a:spcBef>
              <a:spcAft>
                <a:spcPts val="0"/>
              </a:spcAft>
              <a:buSzPts val="900"/>
              <a:buNone/>
              <a:defRPr sz="900"/>
            </a:lvl8pPr>
            <a:lvl9pPr indent="-228600" lvl="8" marL="4114800" algn="l">
              <a:lnSpc>
                <a:spcPct val="100000"/>
              </a:lnSpc>
              <a:spcBef>
                <a:spcPts val="500"/>
              </a:spcBef>
              <a:spcAft>
                <a:spcPts val="0"/>
              </a:spcAft>
              <a:buSzPts val="900"/>
              <a:buNone/>
              <a:defRPr sz="900"/>
            </a:lvl9pPr>
          </a:lstStyle>
          <a:p/>
        </p:txBody>
      </p:sp>
      <p:sp>
        <p:nvSpPr>
          <p:cNvPr id="106" name="Google Shape;106;p11"/>
          <p:cNvSpPr txBox="1"/>
          <p:nvPr>
            <p:ph idx="10" type="dt"/>
          </p:nvPr>
        </p:nvSpPr>
        <p:spPr>
          <a:xfrm>
            <a:off x="5588000" y="6035040"/>
            <a:ext cx="1955700" cy="36570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solidFill>
                  <a:srgbClr val="26262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11"/>
          <p:cNvSpPr txBox="1"/>
          <p:nvPr>
            <p:ph idx="11" type="ftr"/>
          </p:nvPr>
        </p:nvSpPr>
        <p:spPr>
          <a:xfrm>
            <a:off x="685801" y="6035040"/>
            <a:ext cx="4584600" cy="3657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11"/>
          <p:cNvSpPr txBox="1"/>
          <p:nvPr>
            <p:ph idx="12" type="sldNum"/>
          </p:nvPr>
        </p:nvSpPr>
        <p:spPr>
          <a:xfrm>
            <a:off x="10396728" y="6035040"/>
            <a:ext cx="1223400" cy="3657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sz="800">
                <a:solidFill>
                  <a:srgbClr val="262626"/>
                </a:solidFill>
                <a:latin typeface="Century Gothic"/>
                <a:ea typeface="Century Gothic"/>
                <a:cs typeface="Century Gothic"/>
                <a:sym typeface="Century Gothic"/>
              </a:defRPr>
            </a:lvl1pPr>
            <a:lvl2pPr indent="0" lvl="1" marL="0" algn="r">
              <a:spcBef>
                <a:spcPts val="0"/>
              </a:spcBef>
              <a:buNone/>
              <a:defRPr sz="800">
                <a:solidFill>
                  <a:srgbClr val="262626"/>
                </a:solidFill>
                <a:latin typeface="Century Gothic"/>
                <a:ea typeface="Century Gothic"/>
                <a:cs typeface="Century Gothic"/>
                <a:sym typeface="Century Gothic"/>
              </a:defRPr>
            </a:lvl2pPr>
            <a:lvl3pPr indent="0" lvl="2" marL="0" algn="r">
              <a:spcBef>
                <a:spcPts val="0"/>
              </a:spcBef>
              <a:buNone/>
              <a:defRPr sz="800">
                <a:solidFill>
                  <a:srgbClr val="262626"/>
                </a:solidFill>
                <a:latin typeface="Century Gothic"/>
                <a:ea typeface="Century Gothic"/>
                <a:cs typeface="Century Gothic"/>
                <a:sym typeface="Century Gothic"/>
              </a:defRPr>
            </a:lvl3pPr>
            <a:lvl4pPr indent="0" lvl="3" marL="0" algn="r">
              <a:spcBef>
                <a:spcPts val="0"/>
              </a:spcBef>
              <a:buNone/>
              <a:defRPr sz="800">
                <a:solidFill>
                  <a:srgbClr val="262626"/>
                </a:solidFill>
                <a:latin typeface="Century Gothic"/>
                <a:ea typeface="Century Gothic"/>
                <a:cs typeface="Century Gothic"/>
                <a:sym typeface="Century Gothic"/>
              </a:defRPr>
            </a:lvl4pPr>
            <a:lvl5pPr indent="0" lvl="4" marL="0" algn="r">
              <a:spcBef>
                <a:spcPts val="0"/>
              </a:spcBef>
              <a:buNone/>
              <a:defRPr sz="800">
                <a:solidFill>
                  <a:srgbClr val="262626"/>
                </a:solidFill>
                <a:latin typeface="Century Gothic"/>
                <a:ea typeface="Century Gothic"/>
                <a:cs typeface="Century Gothic"/>
                <a:sym typeface="Century Gothic"/>
              </a:defRPr>
            </a:lvl5pPr>
            <a:lvl6pPr indent="0" lvl="5" marL="0" algn="r">
              <a:spcBef>
                <a:spcPts val="0"/>
              </a:spcBef>
              <a:buNone/>
              <a:defRPr sz="800">
                <a:solidFill>
                  <a:srgbClr val="262626"/>
                </a:solidFill>
                <a:latin typeface="Century Gothic"/>
                <a:ea typeface="Century Gothic"/>
                <a:cs typeface="Century Gothic"/>
                <a:sym typeface="Century Gothic"/>
              </a:defRPr>
            </a:lvl6pPr>
            <a:lvl7pPr indent="0" lvl="6" marL="0" algn="r">
              <a:spcBef>
                <a:spcPts val="0"/>
              </a:spcBef>
              <a:buNone/>
              <a:defRPr sz="800">
                <a:solidFill>
                  <a:srgbClr val="262626"/>
                </a:solidFill>
                <a:latin typeface="Century Gothic"/>
                <a:ea typeface="Century Gothic"/>
                <a:cs typeface="Century Gothic"/>
                <a:sym typeface="Century Gothic"/>
              </a:defRPr>
            </a:lvl7pPr>
            <a:lvl8pPr indent="0" lvl="7" marL="0" algn="r">
              <a:spcBef>
                <a:spcPts val="0"/>
              </a:spcBef>
              <a:buNone/>
              <a:defRPr sz="800">
                <a:solidFill>
                  <a:srgbClr val="262626"/>
                </a:solidFill>
                <a:latin typeface="Century Gothic"/>
                <a:ea typeface="Century Gothic"/>
                <a:cs typeface="Century Gothic"/>
                <a:sym typeface="Century Gothic"/>
              </a:defRPr>
            </a:lvl8pPr>
            <a:lvl9pPr indent="0" lvl="8" marL="0" algn="r">
              <a:spcBef>
                <a:spcPts val="0"/>
              </a:spcBef>
              <a:buNone/>
              <a:defRPr sz="800">
                <a:solidFill>
                  <a:srgbClr val="262626"/>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10" Type="http://schemas.openxmlformats.org/officeDocument/2006/relationships/theme" Target="../theme/theme3.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 name="Shape 9"/>
        <p:cNvGrpSpPr/>
        <p:nvPr/>
      </p:nvGrpSpPr>
      <p:grpSpPr>
        <a:xfrm>
          <a:off x="0" y="0"/>
          <a:ext cx="0" cy="0"/>
          <a:chOff x="0" y="0"/>
          <a:chExt cx="0" cy="0"/>
        </a:xfrm>
      </p:grpSpPr>
      <p:sp>
        <p:nvSpPr>
          <p:cNvPr id="10" name="Google Shape;10;p1"/>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1" name="Google Shape;11;p1"/>
          <p:cNvSpPr/>
          <p:nvPr/>
        </p:nvSpPr>
        <p:spPr>
          <a:xfrm>
            <a:off x="234696" y="237744"/>
            <a:ext cx="11722608" cy="6382512"/>
          </a:xfrm>
          <a:prstGeom prst="rect">
            <a:avLst/>
          </a:prstGeom>
          <a:solidFill>
            <a:schemeClr val="dk1">
              <a:alpha val="6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
          <p:cNvSpPr/>
          <p:nvPr/>
        </p:nvSpPr>
        <p:spPr>
          <a:xfrm>
            <a:off x="371856" y="374904"/>
            <a:ext cx="11448288" cy="6108192"/>
          </a:xfrm>
          <a:prstGeom prst="rect">
            <a:avLst/>
          </a:prstGeom>
          <a:noFill/>
          <a:ln cap="sq" cmpd="sng" w="9525">
            <a:solidFill>
              <a:srgbClr val="FEFEFE"/>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1"/>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FEFEFE"/>
              </a:buClr>
              <a:buSzPts val="4000"/>
              <a:buFont typeface="Century Gothic"/>
              <a:buNone/>
              <a:defRPr b="0" i="0" sz="4000" u="none" cap="none" strike="noStrike">
                <a:solidFill>
                  <a:srgbClr val="FEFEFE"/>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 name="Google Shape;14;p1"/>
          <p:cNvSpPr txBox="1"/>
          <p:nvPr>
            <p:ph idx="1" type="body"/>
          </p:nvPr>
        </p:nvSpPr>
        <p:spPr>
          <a:xfrm>
            <a:off x="1066800" y="2103120"/>
            <a:ext cx="10058400" cy="3849624"/>
          </a:xfrm>
          <a:prstGeom prst="rect">
            <a:avLst/>
          </a:prstGeom>
          <a:noFill/>
          <a:ln>
            <a:noFill/>
          </a:ln>
        </p:spPr>
        <p:txBody>
          <a:bodyPr anchorCtr="0" anchor="t" bIns="45700" lIns="91425" spcFirstLastPara="1" rIns="91425" wrap="square" tIns="45700">
            <a:normAutofit/>
          </a:bodyPr>
          <a:lstStyle>
            <a:lvl1pPr indent="-323850" lvl="0" marL="457200" marR="0" rtl="0" algn="l">
              <a:lnSpc>
                <a:spcPct val="110000"/>
              </a:lnSpc>
              <a:spcBef>
                <a:spcPts val="900"/>
              </a:spcBef>
              <a:spcAft>
                <a:spcPts val="0"/>
              </a:spcAft>
              <a:buClr>
                <a:srgbClr val="FEFEFE"/>
              </a:buClr>
              <a:buSzPts val="1500"/>
              <a:buFont typeface="Garamond"/>
              <a:buChar char="◦"/>
              <a:defRPr b="0" i="0" sz="1500" u="none" cap="none" strike="noStrike">
                <a:solidFill>
                  <a:schemeClr val="lt1"/>
                </a:solidFill>
                <a:latin typeface="Century Gothic"/>
                <a:ea typeface="Century Gothic"/>
                <a:cs typeface="Century Gothic"/>
                <a:sym typeface="Century Gothic"/>
              </a:defRPr>
            </a:lvl1pPr>
            <a:lvl2pPr indent="-311150" lvl="1" marL="914400" marR="0" rtl="0" algn="l">
              <a:lnSpc>
                <a:spcPct val="100000"/>
              </a:lnSpc>
              <a:spcBef>
                <a:spcPts val="500"/>
              </a:spcBef>
              <a:spcAft>
                <a:spcPts val="0"/>
              </a:spcAft>
              <a:buClr>
                <a:srgbClr val="FEFEFE"/>
              </a:buClr>
              <a:buSzPts val="1300"/>
              <a:buFont typeface="Garamond"/>
              <a:buChar char="◦"/>
              <a:defRPr b="0" i="0" sz="1300" u="none" cap="none" strike="noStrike">
                <a:solidFill>
                  <a:schemeClr val="lt1"/>
                </a:solidFill>
                <a:latin typeface="Century Gothic"/>
                <a:ea typeface="Century Gothic"/>
                <a:cs typeface="Century Gothic"/>
                <a:sym typeface="Century Gothic"/>
              </a:defRPr>
            </a:lvl2pPr>
            <a:lvl3pPr indent="-304800" lvl="2" marL="1371600" marR="0" rtl="0" algn="l">
              <a:lnSpc>
                <a:spcPct val="100000"/>
              </a:lnSpc>
              <a:spcBef>
                <a:spcPts val="500"/>
              </a:spcBef>
              <a:spcAft>
                <a:spcPts val="0"/>
              </a:spcAft>
              <a:buClr>
                <a:srgbClr val="FEFEFE"/>
              </a:buClr>
              <a:buSzPts val="1200"/>
              <a:buFont typeface="Garamond"/>
              <a:buChar char="◦"/>
              <a:defRPr b="0" i="0" sz="1200" u="none" cap="none" strike="noStrike">
                <a:solidFill>
                  <a:schemeClr val="lt1"/>
                </a:solidFill>
                <a:latin typeface="Century Gothic"/>
                <a:ea typeface="Century Gothic"/>
                <a:cs typeface="Century Gothic"/>
                <a:sym typeface="Century Gothic"/>
              </a:defRPr>
            </a:lvl3pPr>
            <a:lvl4pPr indent="-304800" lvl="3" marL="1828800" marR="0" rtl="0" algn="l">
              <a:lnSpc>
                <a:spcPct val="100000"/>
              </a:lnSpc>
              <a:spcBef>
                <a:spcPts val="500"/>
              </a:spcBef>
              <a:spcAft>
                <a:spcPts val="0"/>
              </a:spcAft>
              <a:buClr>
                <a:srgbClr val="FEFEFE"/>
              </a:buClr>
              <a:buSzPts val="1200"/>
              <a:buFont typeface="Garamond"/>
              <a:buChar char="◦"/>
              <a:defRPr b="0" i="0" sz="1200" u="none" cap="none" strike="noStrike">
                <a:solidFill>
                  <a:schemeClr val="lt1"/>
                </a:solidFill>
                <a:latin typeface="Century Gothic"/>
                <a:ea typeface="Century Gothic"/>
                <a:cs typeface="Century Gothic"/>
                <a:sym typeface="Century Gothic"/>
              </a:defRPr>
            </a:lvl4pPr>
            <a:lvl5pPr indent="-304800" lvl="4" marL="2286000" marR="0" rtl="0" algn="l">
              <a:lnSpc>
                <a:spcPct val="100000"/>
              </a:lnSpc>
              <a:spcBef>
                <a:spcPts val="500"/>
              </a:spcBef>
              <a:spcAft>
                <a:spcPts val="0"/>
              </a:spcAft>
              <a:buClr>
                <a:srgbClr val="FEFEFE"/>
              </a:buClr>
              <a:buSzPts val="1200"/>
              <a:buFont typeface="Garamond"/>
              <a:buChar char="◦"/>
              <a:defRPr b="0" i="0" sz="1200" u="none" cap="none" strike="noStrike">
                <a:solidFill>
                  <a:schemeClr val="lt1"/>
                </a:solidFill>
                <a:latin typeface="Century Gothic"/>
                <a:ea typeface="Century Gothic"/>
                <a:cs typeface="Century Gothic"/>
                <a:sym typeface="Century Gothic"/>
              </a:defRPr>
            </a:lvl5pPr>
            <a:lvl6pPr indent="-317500" lvl="5" marL="2743200" marR="0" rtl="0" algn="l">
              <a:lnSpc>
                <a:spcPct val="100000"/>
              </a:lnSpc>
              <a:spcBef>
                <a:spcPts val="500"/>
              </a:spcBef>
              <a:spcAft>
                <a:spcPts val="0"/>
              </a:spcAft>
              <a:buClr>
                <a:srgbClr val="FEFEFE"/>
              </a:buClr>
              <a:buSzPts val="1400"/>
              <a:buFont typeface="Garamond"/>
              <a:buChar char="◦"/>
              <a:defRPr b="0" i="0" sz="1400" u="none" cap="none" strike="noStrike">
                <a:solidFill>
                  <a:schemeClr val="lt1"/>
                </a:solidFill>
                <a:latin typeface="Century Gothic"/>
                <a:ea typeface="Century Gothic"/>
                <a:cs typeface="Century Gothic"/>
                <a:sym typeface="Century Gothic"/>
              </a:defRPr>
            </a:lvl6pPr>
            <a:lvl7pPr indent="-317500" lvl="6" marL="3200400" marR="0" rtl="0" algn="l">
              <a:lnSpc>
                <a:spcPct val="100000"/>
              </a:lnSpc>
              <a:spcBef>
                <a:spcPts val="500"/>
              </a:spcBef>
              <a:spcAft>
                <a:spcPts val="0"/>
              </a:spcAft>
              <a:buClr>
                <a:srgbClr val="FEFEFE"/>
              </a:buClr>
              <a:buSzPts val="1400"/>
              <a:buFont typeface="Garamond"/>
              <a:buChar char="◦"/>
              <a:defRPr b="0" i="0" sz="1400" u="none" cap="none" strike="noStrike">
                <a:solidFill>
                  <a:schemeClr val="lt1"/>
                </a:solidFill>
                <a:latin typeface="Century Gothic"/>
                <a:ea typeface="Century Gothic"/>
                <a:cs typeface="Century Gothic"/>
                <a:sym typeface="Century Gothic"/>
              </a:defRPr>
            </a:lvl7pPr>
            <a:lvl8pPr indent="-317500" lvl="7" marL="3657600" marR="0" rtl="0" algn="l">
              <a:lnSpc>
                <a:spcPct val="100000"/>
              </a:lnSpc>
              <a:spcBef>
                <a:spcPts val="500"/>
              </a:spcBef>
              <a:spcAft>
                <a:spcPts val="0"/>
              </a:spcAft>
              <a:buClr>
                <a:srgbClr val="FEFEFE"/>
              </a:buClr>
              <a:buSzPts val="1400"/>
              <a:buFont typeface="Garamond"/>
              <a:buChar char="◦"/>
              <a:defRPr b="0" i="0" sz="1400" u="none" cap="none" strike="noStrike">
                <a:solidFill>
                  <a:schemeClr val="lt1"/>
                </a:solidFill>
                <a:latin typeface="Century Gothic"/>
                <a:ea typeface="Century Gothic"/>
                <a:cs typeface="Century Gothic"/>
                <a:sym typeface="Century Gothic"/>
              </a:defRPr>
            </a:lvl8pPr>
            <a:lvl9pPr indent="-317500" lvl="8" marL="4114800" marR="0" rtl="0" algn="l">
              <a:lnSpc>
                <a:spcPct val="100000"/>
              </a:lnSpc>
              <a:spcBef>
                <a:spcPts val="500"/>
              </a:spcBef>
              <a:spcAft>
                <a:spcPts val="0"/>
              </a:spcAft>
              <a:buClr>
                <a:srgbClr val="FEFEFE"/>
              </a:buClr>
              <a:buSzPts val="1400"/>
              <a:buFont typeface="Garamond"/>
              <a:buChar char="◦"/>
              <a:defRPr b="0" i="0" sz="1400" u="none" cap="none" strike="noStrike">
                <a:solidFill>
                  <a:schemeClr val="lt1"/>
                </a:solidFill>
                <a:latin typeface="Century Gothic"/>
                <a:ea typeface="Century Gothic"/>
                <a:cs typeface="Century Gothic"/>
                <a:sym typeface="Century Gothic"/>
              </a:defRPr>
            </a:lvl9pPr>
          </a:lstStyle>
          <a:p/>
        </p:txBody>
      </p:sp>
      <p:sp>
        <p:nvSpPr>
          <p:cNvPr id="15" name="Google Shape;15;p1"/>
          <p:cNvSpPr txBox="1"/>
          <p:nvPr>
            <p:ph idx="10" type="dt"/>
          </p:nvPr>
        </p:nvSpPr>
        <p:spPr>
          <a:xfrm>
            <a:off x="7256794" y="6035040"/>
            <a:ext cx="2893045" cy="365760"/>
          </a:xfrm>
          <a:prstGeom prst="rect">
            <a:avLst/>
          </a:prstGeom>
          <a:noFill/>
          <a:ln>
            <a:noFill/>
          </a:ln>
        </p:spPr>
        <p:txBody>
          <a:bodyPr anchorCtr="0" anchor="b" bIns="45700" lIns="91425" spcFirstLastPara="1" rIns="91425" wrap="square" tIns="45700">
            <a:noAutofit/>
          </a:bodyPr>
          <a:lstStyle>
            <a:lvl1pPr lvl="0" marR="0" rtl="0" algn="r">
              <a:spcBef>
                <a:spcPts val="0"/>
              </a:spcBef>
              <a:spcAft>
                <a:spcPts val="0"/>
              </a:spcAft>
              <a:buSzPts val="1400"/>
              <a:buNone/>
              <a:defRPr b="0" i="0" sz="800" u="none" cap="none" strike="noStrike">
                <a:solidFill>
                  <a:srgbClr val="FEFEFE"/>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6" name="Google Shape;16;p1"/>
          <p:cNvSpPr txBox="1"/>
          <p:nvPr>
            <p:ph idx="11" type="ftr"/>
          </p:nvPr>
        </p:nvSpPr>
        <p:spPr>
          <a:xfrm>
            <a:off x="1066800" y="6035040"/>
            <a:ext cx="5816600" cy="36576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800" u="none" cap="none" strike="noStrike">
                <a:solidFill>
                  <a:srgbClr val="FEFEFE"/>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7" name="Google Shape;17;p1"/>
          <p:cNvSpPr txBox="1"/>
          <p:nvPr>
            <p:ph idx="12" type="sldNum"/>
          </p:nvPr>
        </p:nvSpPr>
        <p:spPr>
          <a:xfrm>
            <a:off x="10981944" y="6035040"/>
            <a:ext cx="838200" cy="36576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i="0" sz="800" u="none" cap="none" strike="noStrike">
                <a:solidFill>
                  <a:srgbClr val="FEFEFE"/>
                </a:solidFill>
                <a:latin typeface="Century Gothic"/>
                <a:ea typeface="Century Gothic"/>
                <a:cs typeface="Century Gothic"/>
                <a:sym typeface="Century Gothic"/>
              </a:defRPr>
            </a:lvl1pPr>
            <a:lvl2pPr indent="0" lvl="1" marL="0" marR="0" rtl="0" algn="r">
              <a:spcBef>
                <a:spcPts val="0"/>
              </a:spcBef>
              <a:buNone/>
              <a:defRPr b="0" i="0" sz="800" u="none" cap="none" strike="noStrike">
                <a:solidFill>
                  <a:srgbClr val="FEFEFE"/>
                </a:solidFill>
                <a:latin typeface="Century Gothic"/>
                <a:ea typeface="Century Gothic"/>
                <a:cs typeface="Century Gothic"/>
                <a:sym typeface="Century Gothic"/>
              </a:defRPr>
            </a:lvl2pPr>
            <a:lvl3pPr indent="0" lvl="2" marL="0" marR="0" rtl="0" algn="r">
              <a:spcBef>
                <a:spcPts val="0"/>
              </a:spcBef>
              <a:buNone/>
              <a:defRPr b="0" i="0" sz="800" u="none" cap="none" strike="noStrike">
                <a:solidFill>
                  <a:srgbClr val="FEFEFE"/>
                </a:solidFill>
                <a:latin typeface="Century Gothic"/>
                <a:ea typeface="Century Gothic"/>
                <a:cs typeface="Century Gothic"/>
                <a:sym typeface="Century Gothic"/>
              </a:defRPr>
            </a:lvl3pPr>
            <a:lvl4pPr indent="0" lvl="3" marL="0" marR="0" rtl="0" algn="r">
              <a:spcBef>
                <a:spcPts val="0"/>
              </a:spcBef>
              <a:buNone/>
              <a:defRPr b="0" i="0" sz="800" u="none" cap="none" strike="noStrike">
                <a:solidFill>
                  <a:srgbClr val="FEFEFE"/>
                </a:solidFill>
                <a:latin typeface="Century Gothic"/>
                <a:ea typeface="Century Gothic"/>
                <a:cs typeface="Century Gothic"/>
                <a:sym typeface="Century Gothic"/>
              </a:defRPr>
            </a:lvl4pPr>
            <a:lvl5pPr indent="0" lvl="4" marL="0" marR="0" rtl="0" algn="r">
              <a:spcBef>
                <a:spcPts val="0"/>
              </a:spcBef>
              <a:buNone/>
              <a:defRPr b="0" i="0" sz="800" u="none" cap="none" strike="noStrike">
                <a:solidFill>
                  <a:srgbClr val="FEFEFE"/>
                </a:solidFill>
                <a:latin typeface="Century Gothic"/>
                <a:ea typeface="Century Gothic"/>
                <a:cs typeface="Century Gothic"/>
                <a:sym typeface="Century Gothic"/>
              </a:defRPr>
            </a:lvl5pPr>
            <a:lvl6pPr indent="0" lvl="5" marL="0" marR="0" rtl="0" algn="r">
              <a:spcBef>
                <a:spcPts val="0"/>
              </a:spcBef>
              <a:buNone/>
              <a:defRPr b="0" i="0" sz="800" u="none" cap="none" strike="noStrike">
                <a:solidFill>
                  <a:srgbClr val="FEFEFE"/>
                </a:solidFill>
                <a:latin typeface="Century Gothic"/>
                <a:ea typeface="Century Gothic"/>
                <a:cs typeface="Century Gothic"/>
                <a:sym typeface="Century Gothic"/>
              </a:defRPr>
            </a:lvl6pPr>
            <a:lvl7pPr indent="0" lvl="6" marL="0" marR="0" rtl="0" algn="r">
              <a:spcBef>
                <a:spcPts val="0"/>
              </a:spcBef>
              <a:buNone/>
              <a:defRPr b="0" i="0" sz="800" u="none" cap="none" strike="noStrike">
                <a:solidFill>
                  <a:srgbClr val="FEFEFE"/>
                </a:solidFill>
                <a:latin typeface="Century Gothic"/>
                <a:ea typeface="Century Gothic"/>
                <a:cs typeface="Century Gothic"/>
                <a:sym typeface="Century Gothic"/>
              </a:defRPr>
            </a:lvl7pPr>
            <a:lvl8pPr indent="0" lvl="7" marL="0" marR="0" rtl="0" algn="r">
              <a:spcBef>
                <a:spcPts val="0"/>
              </a:spcBef>
              <a:buNone/>
              <a:defRPr b="0" i="0" sz="800" u="none" cap="none" strike="noStrike">
                <a:solidFill>
                  <a:srgbClr val="FEFEFE"/>
                </a:solidFill>
                <a:latin typeface="Century Gothic"/>
                <a:ea typeface="Century Gothic"/>
                <a:cs typeface="Century Gothic"/>
                <a:sym typeface="Century Gothic"/>
              </a:defRPr>
            </a:lvl8pPr>
            <a:lvl9pPr indent="0" lvl="8" marL="0" marR="0" rtl="0" algn="r">
              <a:spcBef>
                <a:spcPts val="0"/>
              </a:spcBef>
              <a:buNone/>
              <a:defRPr b="0" i="0" sz="800" u="none" cap="none" strike="noStrike">
                <a:solidFill>
                  <a:srgbClr val="FEFEFE"/>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 name="Shape 32"/>
        <p:cNvGrpSpPr/>
        <p:nvPr/>
      </p:nvGrpSpPr>
      <p:grpSpPr>
        <a:xfrm>
          <a:off x="0" y="0"/>
          <a:ext cx="0" cy="0"/>
          <a:chOff x="0" y="0"/>
          <a:chExt cx="0" cy="0"/>
        </a:xfrm>
      </p:grpSpPr>
      <p:sp>
        <p:nvSpPr>
          <p:cNvPr id="33" name="Google Shape;33;p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34" name="Google Shape;34;p3"/>
          <p:cNvSpPr/>
          <p:nvPr/>
        </p:nvSpPr>
        <p:spPr>
          <a:xfrm>
            <a:off x="234696" y="237744"/>
            <a:ext cx="11722500" cy="6382500"/>
          </a:xfrm>
          <a:prstGeom prst="rect">
            <a:avLst/>
          </a:prstGeom>
          <a:solidFill>
            <a:srgbClr val="BFBFBF">
              <a:alpha val="6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a:off x="371856" y="374904"/>
            <a:ext cx="11448300" cy="6108300"/>
          </a:xfrm>
          <a:prstGeom prst="rect">
            <a:avLst/>
          </a:prstGeom>
          <a:noFill/>
          <a:ln cap="sq" cmpd="sng" w="9525">
            <a:solidFill>
              <a:srgbClr val="26262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marR="0" algn="l">
              <a:lnSpc>
                <a:spcPct val="90000"/>
              </a:lnSpc>
              <a:spcBef>
                <a:spcPts val="0"/>
              </a:spcBef>
              <a:spcAft>
                <a:spcPts val="0"/>
              </a:spcAft>
              <a:buClr>
                <a:srgbClr val="262626"/>
              </a:buClr>
              <a:buSzPts val="4000"/>
              <a:buFont typeface="Century Gothic"/>
              <a:buNone/>
              <a:defRPr b="0" i="0" sz="4000" u="none" cap="none" strike="noStrike">
                <a:solidFill>
                  <a:srgbClr val="262626"/>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7" name="Google Shape;37;p3"/>
          <p:cNvSpPr txBox="1"/>
          <p:nvPr>
            <p:ph idx="1" type="body"/>
          </p:nvPr>
        </p:nvSpPr>
        <p:spPr>
          <a:xfrm>
            <a:off x="1066800" y="2103120"/>
            <a:ext cx="10058400" cy="3849600"/>
          </a:xfrm>
          <a:prstGeom prst="rect">
            <a:avLst/>
          </a:prstGeom>
          <a:noFill/>
          <a:ln>
            <a:noFill/>
          </a:ln>
        </p:spPr>
        <p:txBody>
          <a:bodyPr anchorCtr="0" anchor="t" bIns="45700" lIns="91425" spcFirstLastPara="1" rIns="91425" wrap="square" tIns="45700">
            <a:normAutofit/>
          </a:bodyPr>
          <a:lstStyle>
            <a:lvl1pPr indent="-323850" lvl="0" marL="457200" marR="0" algn="l">
              <a:lnSpc>
                <a:spcPct val="110000"/>
              </a:lnSpc>
              <a:spcBef>
                <a:spcPts val="900"/>
              </a:spcBef>
              <a:spcAft>
                <a:spcPts val="0"/>
              </a:spcAft>
              <a:buClr>
                <a:srgbClr val="262626"/>
              </a:buClr>
              <a:buSzPts val="1500"/>
              <a:buFont typeface="Garamond"/>
              <a:buChar char="◦"/>
              <a:defRPr b="0" i="0" sz="1500" u="none" cap="none" strike="noStrike">
                <a:solidFill>
                  <a:schemeClr val="dk1"/>
                </a:solidFill>
                <a:latin typeface="Century Gothic"/>
                <a:ea typeface="Century Gothic"/>
                <a:cs typeface="Century Gothic"/>
                <a:sym typeface="Century Gothic"/>
              </a:defRPr>
            </a:lvl1pPr>
            <a:lvl2pPr indent="-311150" lvl="1" marL="914400" marR="0" algn="l">
              <a:lnSpc>
                <a:spcPct val="100000"/>
              </a:lnSpc>
              <a:spcBef>
                <a:spcPts val="500"/>
              </a:spcBef>
              <a:spcAft>
                <a:spcPts val="0"/>
              </a:spcAft>
              <a:buClr>
                <a:srgbClr val="262626"/>
              </a:buClr>
              <a:buSzPts val="1300"/>
              <a:buFont typeface="Garamond"/>
              <a:buChar char="◦"/>
              <a:defRPr b="0" i="0" sz="1300" u="none" cap="none" strike="noStrike">
                <a:solidFill>
                  <a:schemeClr val="dk1"/>
                </a:solidFill>
                <a:latin typeface="Century Gothic"/>
                <a:ea typeface="Century Gothic"/>
                <a:cs typeface="Century Gothic"/>
                <a:sym typeface="Century Gothic"/>
              </a:defRPr>
            </a:lvl2pPr>
            <a:lvl3pPr indent="-304800" lvl="2" marL="1371600" marR="0" algn="l">
              <a:lnSpc>
                <a:spcPct val="100000"/>
              </a:lnSpc>
              <a:spcBef>
                <a:spcPts val="500"/>
              </a:spcBef>
              <a:spcAft>
                <a:spcPts val="0"/>
              </a:spcAft>
              <a:buClr>
                <a:srgbClr val="262626"/>
              </a:buClr>
              <a:buSzPts val="1200"/>
              <a:buFont typeface="Garamond"/>
              <a:buChar char="◦"/>
              <a:defRPr b="0" i="0" sz="1200" u="none" cap="none" strike="noStrike">
                <a:solidFill>
                  <a:schemeClr val="dk1"/>
                </a:solidFill>
                <a:latin typeface="Century Gothic"/>
                <a:ea typeface="Century Gothic"/>
                <a:cs typeface="Century Gothic"/>
                <a:sym typeface="Century Gothic"/>
              </a:defRPr>
            </a:lvl3pPr>
            <a:lvl4pPr indent="-304800" lvl="3" marL="1828800" marR="0" algn="l">
              <a:lnSpc>
                <a:spcPct val="100000"/>
              </a:lnSpc>
              <a:spcBef>
                <a:spcPts val="500"/>
              </a:spcBef>
              <a:spcAft>
                <a:spcPts val="0"/>
              </a:spcAft>
              <a:buClr>
                <a:srgbClr val="262626"/>
              </a:buClr>
              <a:buSzPts val="1200"/>
              <a:buFont typeface="Garamond"/>
              <a:buChar char="◦"/>
              <a:defRPr b="0" i="0" sz="1200" u="none" cap="none" strike="noStrike">
                <a:solidFill>
                  <a:schemeClr val="dk1"/>
                </a:solidFill>
                <a:latin typeface="Century Gothic"/>
                <a:ea typeface="Century Gothic"/>
                <a:cs typeface="Century Gothic"/>
                <a:sym typeface="Century Gothic"/>
              </a:defRPr>
            </a:lvl4pPr>
            <a:lvl5pPr indent="-304800" lvl="4" marL="2286000" marR="0" algn="l">
              <a:lnSpc>
                <a:spcPct val="100000"/>
              </a:lnSpc>
              <a:spcBef>
                <a:spcPts val="500"/>
              </a:spcBef>
              <a:spcAft>
                <a:spcPts val="0"/>
              </a:spcAft>
              <a:buClr>
                <a:srgbClr val="262626"/>
              </a:buClr>
              <a:buSzPts val="1200"/>
              <a:buFont typeface="Garamond"/>
              <a:buChar char="◦"/>
              <a:defRPr b="0" i="0" sz="1200" u="none" cap="none" strike="noStrike">
                <a:solidFill>
                  <a:schemeClr val="dk1"/>
                </a:solidFill>
                <a:latin typeface="Century Gothic"/>
                <a:ea typeface="Century Gothic"/>
                <a:cs typeface="Century Gothic"/>
                <a:sym typeface="Century Gothic"/>
              </a:defRPr>
            </a:lvl5pPr>
            <a:lvl6pPr indent="-317500" lvl="5" marL="2743200" marR="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Century Gothic"/>
                <a:ea typeface="Century Gothic"/>
                <a:cs typeface="Century Gothic"/>
                <a:sym typeface="Century Gothic"/>
              </a:defRPr>
            </a:lvl6pPr>
            <a:lvl7pPr indent="-317500" lvl="6" marL="3200400" marR="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Century Gothic"/>
                <a:ea typeface="Century Gothic"/>
                <a:cs typeface="Century Gothic"/>
                <a:sym typeface="Century Gothic"/>
              </a:defRPr>
            </a:lvl7pPr>
            <a:lvl8pPr indent="-317500" lvl="7" marL="3657600" marR="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Century Gothic"/>
                <a:ea typeface="Century Gothic"/>
                <a:cs typeface="Century Gothic"/>
                <a:sym typeface="Century Gothic"/>
              </a:defRPr>
            </a:lvl8pPr>
            <a:lvl9pPr indent="-317500" lvl="8" marL="4114800" marR="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Century Gothic"/>
                <a:ea typeface="Century Gothic"/>
                <a:cs typeface="Century Gothic"/>
                <a:sym typeface="Century Gothic"/>
              </a:defRPr>
            </a:lvl9pPr>
          </a:lstStyle>
          <a:p/>
        </p:txBody>
      </p:sp>
      <p:sp>
        <p:nvSpPr>
          <p:cNvPr id="38" name="Google Shape;38;p3"/>
          <p:cNvSpPr txBox="1"/>
          <p:nvPr>
            <p:ph idx="10" type="dt"/>
          </p:nvPr>
        </p:nvSpPr>
        <p:spPr>
          <a:xfrm>
            <a:off x="7256794" y="6035040"/>
            <a:ext cx="2892900" cy="365700"/>
          </a:xfrm>
          <a:prstGeom prst="rect">
            <a:avLst/>
          </a:prstGeom>
          <a:noFill/>
          <a:ln>
            <a:noFill/>
          </a:ln>
        </p:spPr>
        <p:txBody>
          <a:bodyPr anchorCtr="0" anchor="b" bIns="45700" lIns="91425" spcFirstLastPara="1" rIns="91425" wrap="square" tIns="45700">
            <a:noAutofit/>
          </a:bodyPr>
          <a:lstStyle>
            <a:lvl1pPr lvl="0" marR="0" algn="r">
              <a:spcBef>
                <a:spcPts val="0"/>
              </a:spcBef>
              <a:spcAft>
                <a:spcPts val="0"/>
              </a:spcAft>
              <a:buSzPts val="1400"/>
              <a:buNone/>
              <a:defRPr b="0" i="0" sz="800" u="none" cap="none" strike="noStrike">
                <a:solidFill>
                  <a:srgbClr val="3F3F3F"/>
                </a:solidFill>
                <a:latin typeface="Century Gothic"/>
                <a:ea typeface="Century Gothic"/>
                <a:cs typeface="Century Gothic"/>
                <a:sym typeface="Century Gothic"/>
              </a:defRPr>
            </a:lvl1pPr>
            <a:lvl2pPr lvl="1" marR="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39" name="Google Shape;39;p3"/>
          <p:cNvSpPr txBox="1"/>
          <p:nvPr>
            <p:ph idx="11" type="ftr"/>
          </p:nvPr>
        </p:nvSpPr>
        <p:spPr>
          <a:xfrm>
            <a:off x="1066800" y="6035040"/>
            <a:ext cx="5816700" cy="365700"/>
          </a:xfrm>
          <a:prstGeom prst="rect">
            <a:avLst/>
          </a:prstGeom>
          <a:noFill/>
          <a:ln>
            <a:noFill/>
          </a:ln>
        </p:spPr>
        <p:txBody>
          <a:bodyPr anchorCtr="0" anchor="b" bIns="45700" lIns="91425" spcFirstLastPara="1" rIns="91425" wrap="square" tIns="45700">
            <a:noAutofit/>
          </a:bodyPr>
          <a:lstStyle>
            <a:lvl1pPr lvl="0" marR="0" algn="l">
              <a:spcBef>
                <a:spcPts val="0"/>
              </a:spcBef>
              <a:spcAft>
                <a:spcPts val="0"/>
              </a:spcAft>
              <a:buSzPts val="1400"/>
              <a:buNone/>
              <a:defRPr b="0" i="0" sz="800" u="none" cap="none" strike="noStrike">
                <a:solidFill>
                  <a:srgbClr val="262626"/>
                </a:solidFill>
                <a:latin typeface="Century Gothic"/>
                <a:ea typeface="Century Gothic"/>
                <a:cs typeface="Century Gothic"/>
                <a:sym typeface="Century Gothic"/>
              </a:defRPr>
            </a:lvl1pPr>
            <a:lvl2pPr lvl="1" marR="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40" name="Google Shape;40;p3"/>
          <p:cNvSpPr txBox="1"/>
          <p:nvPr>
            <p:ph idx="12" type="sldNum"/>
          </p:nvPr>
        </p:nvSpPr>
        <p:spPr>
          <a:xfrm>
            <a:off x="10981944" y="6035040"/>
            <a:ext cx="838200" cy="365700"/>
          </a:xfrm>
          <a:prstGeom prst="rect">
            <a:avLst/>
          </a:prstGeom>
          <a:noFill/>
          <a:ln>
            <a:noFill/>
          </a:ln>
        </p:spPr>
        <p:txBody>
          <a:bodyPr anchorCtr="0" anchor="b" bIns="45700" lIns="91425" spcFirstLastPara="1" rIns="91425" wrap="square" tIns="45700">
            <a:noAutofit/>
          </a:bodyPr>
          <a:lstStyle>
            <a:lvl1pPr indent="0" lvl="0" marL="0" marR="0" algn="r">
              <a:spcBef>
                <a:spcPts val="0"/>
              </a:spcBef>
              <a:buNone/>
              <a:defRPr b="0" i="0" sz="800" u="none" cap="none" strike="noStrike">
                <a:solidFill>
                  <a:srgbClr val="3F3F3F"/>
                </a:solidFill>
                <a:latin typeface="Century Gothic"/>
                <a:ea typeface="Century Gothic"/>
                <a:cs typeface="Century Gothic"/>
                <a:sym typeface="Century Gothic"/>
              </a:defRPr>
            </a:lvl1pPr>
            <a:lvl2pPr indent="0" lvl="1" marL="0" marR="0" algn="r">
              <a:spcBef>
                <a:spcPts val="0"/>
              </a:spcBef>
              <a:buNone/>
              <a:defRPr b="0" i="0" sz="800" u="none" cap="none" strike="noStrike">
                <a:solidFill>
                  <a:srgbClr val="3F3F3F"/>
                </a:solidFill>
                <a:latin typeface="Century Gothic"/>
                <a:ea typeface="Century Gothic"/>
                <a:cs typeface="Century Gothic"/>
                <a:sym typeface="Century Gothic"/>
              </a:defRPr>
            </a:lvl2pPr>
            <a:lvl3pPr indent="0" lvl="2" marL="0" marR="0" algn="r">
              <a:spcBef>
                <a:spcPts val="0"/>
              </a:spcBef>
              <a:buNone/>
              <a:defRPr b="0" i="0" sz="800" u="none" cap="none" strike="noStrike">
                <a:solidFill>
                  <a:srgbClr val="3F3F3F"/>
                </a:solidFill>
                <a:latin typeface="Century Gothic"/>
                <a:ea typeface="Century Gothic"/>
                <a:cs typeface="Century Gothic"/>
                <a:sym typeface="Century Gothic"/>
              </a:defRPr>
            </a:lvl3pPr>
            <a:lvl4pPr indent="0" lvl="3" marL="0" marR="0" algn="r">
              <a:spcBef>
                <a:spcPts val="0"/>
              </a:spcBef>
              <a:buNone/>
              <a:defRPr b="0" i="0" sz="800" u="none" cap="none" strike="noStrike">
                <a:solidFill>
                  <a:srgbClr val="3F3F3F"/>
                </a:solidFill>
                <a:latin typeface="Century Gothic"/>
                <a:ea typeface="Century Gothic"/>
                <a:cs typeface="Century Gothic"/>
                <a:sym typeface="Century Gothic"/>
              </a:defRPr>
            </a:lvl4pPr>
            <a:lvl5pPr indent="0" lvl="4" marL="0" marR="0" algn="r">
              <a:spcBef>
                <a:spcPts val="0"/>
              </a:spcBef>
              <a:buNone/>
              <a:defRPr b="0" i="0" sz="800" u="none" cap="none" strike="noStrike">
                <a:solidFill>
                  <a:srgbClr val="3F3F3F"/>
                </a:solidFill>
                <a:latin typeface="Century Gothic"/>
                <a:ea typeface="Century Gothic"/>
                <a:cs typeface="Century Gothic"/>
                <a:sym typeface="Century Gothic"/>
              </a:defRPr>
            </a:lvl5pPr>
            <a:lvl6pPr indent="0" lvl="5" marL="0" marR="0" algn="r">
              <a:spcBef>
                <a:spcPts val="0"/>
              </a:spcBef>
              <a:buNone/>
              <a:defRPr b="0" i="0" sz="800" u="none" cap="none" strike="noStrike">
                <a:solidFill>
                  <a:srgbClr val="3F3F3F"/>
                </a:solidFill>
                <a:latin typeface="Century Gothic"/>
                <a:ea typeface="Century Gothic"/>
                <a:cs typeface="Century Gothic"/>
                <a:sym typeface="Century Gothic"/>
              </a:defRPr>
            </a:lvl6pPr>
            <a:lvl7pPr indent="0" lvl="6" marL="0" marR="0" algn="r">
              <a:spcBef>
                <a:spcPts val="0"/>
              </a:spcBef>
              <a:buNone/>
              <a:defRPr b="0" i="0" sz="800" u="none" cap="none" strike="noStrike">
                <a:solidFill>
                  <a:srgbClr val="3F3F3F"/>
                </a:solidFill>
                <a:latin typeface="Century Gothic"/>
                <a:ea typeface="Century Gothic"/>
                <a:cs typeface="Century Gothic"/>
                <a:sym typeface="Century Gothic"/>
              </a:defRPr>
            </a:lvl7pPr>
            <a:lvl8pPr indent="0" lvl="7" marL="0" marR="0" algn="r">
              <a:spcBef>
                <a:spcPts val="0"/>
              </a:spcBef>
              <a:buNone/>
              <a:defRPr b="0" i="0" sz="800" u="none" cap="none" strike="noStrike">
                <a:solidFill>
                  <a:srgbClr val="3F3F3F"/>
                </a:solidFill>
                <a:latin typeface="Century Gothic"/>
                <a:ea typeface="Century Gothic"/>
                <a:cs typeface="Century Gothic"/>
                <a:sym typeface="Century Gothic"/>
              </a:defRPr>
            </a:lvl8pPr>
            <a:lvl9pPr indent="0" lvl="8" marL="0" marR="0" algn="r">
              <a:spcBef>
                <a:spcPts val="0"/>
              </a:spcBef>
              <a:buNone/>
              <a:defRPr b="0" i="0" sz="800" u="none" cap="none" strike="noStrike">
                <a:solidFill>
                  <a:srgbClr val="3F3F3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 Id="rId4" Type="http://schemas.openxmlformats.org/officeDocument/2006/relationships/image" Target="../media/image7.jpg"/><Relationship Id="rId5" Type="http://schemas.openxmlformats.org/officeDocument/2006/relationships/image" Target="../media/image12.png"/><Relationship Id="rId6"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2.png"/><Relationship Id="rId7"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16.png"/><Relationship Id="rId4" Type="http://schemas.openxmlformats.org/officeDocument/2006/relationships/image" Target="../media/image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2" name="Shape 122"/>
        <p:cNvGrpSpPr/>
        <p:nvPr/>
      </p:nvGrpSpPr>
      <p:grpSpPr>
        <a:xfrm>
          <a:off x="0" y="0"/>
          <a:ext cx="0" cy="0"/>
          <a:chOff x="0" y="0"/>
          <a:chExt cx="0" cy="0"/>
        </a:xfrm>
      </p:grpSpPr>
      <p:pic>
        <p:nvPicPr>
          <p:cNvPr descr="abstract image" id="123" name="Google Shape;123;p13"/>
          <p:cNvPicPr preferRelativeResize="0"/>
          <p:nvPr/>
        </p:nvPicPr>
        <p:blipFill rotWithShape="1">
          <a:blip r:embed="rId3">
            <a:alphaModFix/>
          </a:blip>
          <a:srcRect b="0" l="0" r="0" t="0"/>
          <a:stretch/>
        </p:blipFill>
        <p:spPr>
          <a:xfrm>
            <a:off x="0" y="-22930"/>
            <a:ext cx="12191982" cy="6857991"/>
          </a:xfrm>
          <a:prstGeom prst="rect">
            <a:avLst/>
          </a:prstGeom>
          <a:noFill/>
          <a:ln>
            <a:noFill/>
          </a:ln>
        </p:spPr>
      </p:pic>
      <p:sp>
        <p:nvSpPr>
          <p:cNvPr id="124" name="Google Shape;124;p13"/>
          <p:cNvSpPr/>
          <p:nvPr/>
        </p:nvSpPr>
        <p:spPr>
          <a:xfrm>
            <a:off x="1057316" y="1216153"/>
            <a:ext cx="10077300" cy="1741800"/>
          </a:xfrm>
          <a:prstGeom prst="rect">
            <a:avLst/>
          </a:prstGeom>
          <a:solidFill>
            <a:srgbClr val="404040"/>
          </a:solidFill>
          <a:ln cap="flat" cmpd="sng" w="12700">
            <a:solidFill>
              <a:schemeClr val="dk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25" name="Google Shape;125;p13"/>
          <p:cNvSpPr txBox="1"/>
          <p:nvPr>
            <p:ph type="ctrTitle"/>
          </p:nvPr>
        </p:nvSpPr>
        <p:spPr>
          <a:xfrm>
            <a:off x="1057316" y="1216153"/>
            <a:ext cx="10077300" cy="1741800"/>
          </a:xfrm>
          <a:prstGeom prst="rect">
            <a:avLst/>
          </a:prstGeom>
          <a:noFill/>
          <a:ln>
            <a:noFill/>
          </a:ln>
        </p:spPr>
        <p:txBody>
          <a:bodyPr anchorCtr="0" anchor="ctr" bIns="45700" lIns="91425" spcFirstLastPara="1" rIns="91425" wrap="square" tIns="45700">
            <a:normAutofit/>
          </a:bodyPr>
          <a:lstStyle/>
          <a:p>
            <a:pPr indent="0" lvl="0" marL="0" rtl="0" algn="ctr">
              <a:lnSpc>
                <a:spcPct val="83000"/>
              </a:lnSpc>
              <a:spcBef>
                <a:spcPts val="0"/>
              </a:spcBef>
              <a:spcAft>
                <a:spcPts val="0"/>
              </a:spcAft>
              <a:buClr>
                <a:schemeClr val="lt1"/>
              </a:buClr>
              <a:buSzPts val="4400"/>
              <a:buFont typeface="Century Gothic"/>
              <a:buNone/>
            </a:pPr>
            <a:r>
              <a:rPr lang="en-US" sz="4400">
                <a:solidFill>
                  <a:schemeClr val="lt1"/>
                </a:solidFill>
              </a:rPr>
              <a:t>Multiverse: Transactional Memory with Dynamic Multiversioning</a:t>
            </a:r>
            <a:endParaRPr sz="4400">
              <a:solidFill>
                <a:schemeClr val="lt1"/>
              </a:solidFill>
            </a:endParaRPr>
          </a:p>
        </p:txBody>
      </p:sp>
      <p:graphicFrame>
        <p:nvGraphicFramePr>
          <p:cNvPr id="126" name="Google Shape;126;p13"/>
          <p:cNvGraphicFramePr/>
          <p:nvPr/>
        </p:nvGraphicFramePr>
        <p:xfrm>
          <a:off x="228600" y="3969971"/>
          <a:ext cx="3000000" cy="3000000"/>
        </p:xfrm>
        <a:graphic>
          <a:graphicData uri="http://schemas.openxmlformats.org/drawingml/2006/table">
            <a:tbl>
              <a:tblPr bandRow="1">
                <a:noFill/>
                <a:tableStyleId>{EE60A252-819A-451F-AAE2-DAA9400FA5B7}</a:tableStyleId>
              </a:tblPr>
              <a:tblGrid>
                <a:gridCol w="3911600"/>
                <a:gridCol w="3911600"/>
                <a:gridCol w="3911600"/>
              </a:tblGrid>
              <a:tr h="2765625">
                <a:tc>
                  <a:txBody>
                    <a:bodyPr/>
                    <a:lstStyle/>
                    <a:p>
                      <a:pPr indent="0" lvl="0" marL="0" marR="0" rtl="0" algn="ctr">
                        <a:spcBef>
                          <a:spcPts val="0"/>
                        </a:spcBef>
                        <a:spcAft>
                          <a:spcPts val="0"/>
                        </a:spcAft>
                        <a:buNone/>
                      </a:pPr>
                      <a:r>
                        <a:rPr b="1" lang="en-US" sz="2400" u="none" cap="none" strike="noStrike">
                          <a:solidFill>
                            <a:schemeClr val="dk2"/>
                          </a:solidFill>
                        </a:rPr>
                        <a:t>Gaetano Coccimiglio </a:t>
                      </a:r>
                      <a:endParaRPr b="1" sz="2400" u="none" cap="none" strike="noStrike">
                        <a:solidFill>
                          <a:schemeClr val="dk2"/>
                        </a:solidFill>
                      </a:endParaRPr>
                    </a:p>
                  </a:txBody>
                  <a:tcPr marT="144000"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alpha val="69800"/>
                      </a:srgbClr>
                    </a:solidFill>
                  </a:tcPr>
                </a:tc>
                <a:tc>
                  <a:txBody>
                    <a:bodyPr/>
                    <a:lstStyle/>
                    <a:p>
                      <a:pPr indent="0" lvl="0" marL="0" marR="0" rtl="0" algn="ctr">
                        <a:spcBef>
                          <a:spcPts val="0"/>
                        </a:spcBef>
                        <a:spcAft>
                          <a:spcPts val="0"/>
                        </a:spcAft>
                        <a:buNone/>
                      </a:pPr>
                      <a:r>
                        <a:rPr b="1" lang="en-US" sz="2400" u="none" cap="none" strike="noStrike">
                          <a:solidFill>
                            <a:schemeClr val="dk2"/>
                          </a:solidFill>
                        </a:rPr>
                        <a:t>Trevor Brown </a:t>
                      </a:r>
                      <a:endParaRPr b="1" sz="2400" u="none" cap="none" strike="noStrike">
                        <a:solidFill>
                          <a:schemeClr val="dk2"/>
                        </a:solidFill>
                      </a:endParaRPr>
                    </a:p>
                  </a:txBody>
                  <a:tcPr marT="144000"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alpha val="69800"/>
                      </a:srgbClr>
                    </a:solidFill>
                  </a:tcPr>
                </a:tc>
                <a:tc>
                  <a:txBody>
                    <a:bodyPr/>
                    <a:lstStyle/>
                    <a:p>
                      <a:pPr indent="0" lvl="0" marL="0" marR="0" rtl="0" algn="ctr">
                        <a:spcBef>
                          <a:spcPts val="0"/>
                        </a:spcBef>
                        <a:spcAft>
                          <a:spcPts val="0"/>
                        </a:spcAft>
                        <a:buNone/>
                      </a:pPr>
                      <a:r>
                        <a:rPr b="1" lang="en-US" sz="2400" u="none" cap="none" strike="noStrike">
                          <a:solidFill>
                            <a:schemeClr val="dk2"/>
                          </a:solidFill>
                        </a:rPr>
                        <a:t>Srivatsan Ravi</a:t>
                      </a:r>
                      <a:endParaRPr b="1" sz="2400" u="none" cap="none" strike="noStrike">
                        <a:solidFill>
                          <a:schemeClr val="dk2"/>
                        </a:solidFill>
                      </a:endParaRPr>
                    </a:p>
                  </a:txBody>
                  <a:tcPr marT="144000"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alpha val="69800"/>
                      </a:srgbClr>
                    </a:solidFill>
                  </a:tcPr>
                </a:tc>
              </a:tr>
            </a:tbl>
          </a:graphicData>
        </a:graphic>
      </p:graphicFrame>
      <p:pic>
        <p:nvPicPr>
          <p:cNvPr id="127" name="Google Shape;127;p13"/>
          <p:cNvPicPr preferRelativeResize="0"/>
          <p:nvPr/>
        </p:nvPicPr>
        <p:blipFill rotWithShape="1">
          <a:blip r:embed="rId4">
            <a:alphaModFix/>
          </a:blip>
          <a:srcRect b="0" l="0" r="0" t="0"/>
          <a:stretch/>
        </p:blipFill>
        <p:spPr>
          <a:xfrm>
            <a:off x="9073281" y="4675015"/>
            <a:ext cx="1943464" cy="1943464"/>
          </a:xfrm>
          <a:prstGeom prst="rect">
            <a:avLst/>
          </a:prstGeom>
          <a:noFill/>
          <a:ln>
            <a:noFill/>
          </a:ln>
          <a:effectLst>
            <a:outerShdw blurRad="190500" rotWithShape="0" algn="tl">
              <a:srgbClr val="000000">
                <a:alpha val="69800"/>
              </a:srgbClr>
            </a:outerShdw>
          </a:effectLst>
        </p:spPr>
      </p:pic>
      <p:pic>
        <p:nvPicPr>
          <p:cNvPr id="128" name="Google Shape;128;p13"/>
          <p:cNvPicPr preferRelativeResize="0"/>
          <p:nvPr/>
        </p:nvPicPr>
        <p:blipFill rotWithShape="1">
          <a:blip r:embed="rId5">
            <a:alphaModFix/>
          </a:blip>
          <a:srcRect b="0" l="0" r="0" t="0"/>
          <a:stretch/>
        </p:blipFill>
        <p:spPr>
          <a:xfrm>
            <a:off x="1214823" y="4716554"/>
            <a:ext cx="1901925" cy="1901925"/>
          </a:xfrm>
          <a:prstGeom prst="rect">
            <a:avLst/>
          </a:prstGeom>
          <a:noFill/>
          <a:ln>
            <a:noFill/>
          </a:ln>
          <a:effectLst>
            <a:outerShdw blurRad="190500" rotWithShape="0" algn="tl">
              <a:srgbClr val="000000">
                <a:alpha val="69800"/>
              </a:srgbClr>
            </a:outerShdw>
          </a:effectLst>
        </p:spPr>
      </p:pic>
      <p:pic>
        <p:nvPicPr>
          <p:cNvPr id="129" name="Google Shape;129;p13"/>
          <p:cNvPicPr preferRelativeResize="0"/>
          <p:nvPr/>
        </p:nvPicPr>
        <p:blipFill rotWithShape="1">
          <a:blip r:embed="rId6">
            <a:alphaModFix/>
          </a:blip>
          <a:srcRect b="8842" l="0" r="12350" t="0"/>
          <a:stretch/>
        </p:blipFill>
        <p:spPr>
          <a:xfrm>
            <a:off x="5179629" y="4714508"/>
            <a:ext cx="1830771" cy="1903971"/>
          </a:xfrm>
          <a:prstGeom prst="rect">
            <a:avLst/>
          </a:prstGeom>
          <a:noFill/>
          <a:ln>
            <a:noFill/>
          </a:ln>
          <a:effectLst>
            <a:outerShdw blurRad="190500" rotWithShape="0" algn="tl">
              <a:srgbClr val="000000">
                <a:alpha val="698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22"/>
          <p:cNvSpPr txBox="1"/>
          <p:nvPr>
            <p:ph type="title"/>
          </p:nvPr>
        </p:nvSpPr>
        <p:spPr>
          <a:xfrm>
            <a:off x="1066800" y="642594"/>
            <a:ext cx="10058400" cy="1371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Unversioned Transactions</a:t>
            </a:r>
            <a:endParaRPr/>
          </a:p>
        </p:txBody>
      </p:sp>
      <p:sp>
        <p:nvSpPr>
          <p:cNvPr id="364" name="Google Shape;364;p22"/>
          <p:cNvSpPr txBox="1"/>
          <p:nvPr>
            <p:ph idx="12" type="sldNum"/>
          </p:nvPr>
        </p:nvSpPr>
        <p:spPr>
          <a:xfrm>
            <a:off x="10981944" y="6035040"/>
            <a:ext cx="838200" cy="365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65" name="Google Shape;365;p22"/>
          <p:cNvSpPr/>
          <p:nvPr/>
        </p:nvSpPr>
        <p:spPr>
          <a:xfrm>
            <a:off x="859300" y="2412950"/>
            <a:ext cx="1388100" cy="611100"/>
          </a:xfrm>
          <a:prstGeom prst="rect">
            <a:avLst/>
          </a:prstGeom>
          <a:solidFill>
            <a:srgbClr val="57903F"/>
          </a:solidFill>
          <a:ln cap="flat" cmpd="sng" w="9525">
            <a:solidFill>
              <a:srgbClr val="50504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rgbClr val="FFFFFF"/>
                </a:solidFill>
                <a:latin typeface="Century Gothic"/>
                <a:ea typeface="Century Gothic"/>
                <a:cs typeface="Century Gothic"/>
                <a:sym typeface="Century Gothic"/>
              </a:rPr>
              <a:t>TryCommit</a:t>
            </a:r>
            <a:r>
              <a:rPr b="1" lang="en-US">
                <a:solidFill>
                  <a:srgbClr val="FFFFFF"/>
                </a:solidFill>
                <a:latin typeface="Century Gothic"/>
                <a:ea typeface="Century Gothic"/>
                <a:cs typeface="Century Gothic"/>
                <a:sym typeface="Century Gothic"/>
              </a:rPr>
              <a:t>()</a:t>
            </a:r>
            <a:endParaRPr b="1">
              <a:solidFill>
                <a:srgbClr val="FFFFFF"/>
              </a:solidFill>
              <a:latin typeface="Century Gothic"/>
              <a:ea typeface="Century Gothic"/>
              <a:cs typeface="Century Gothic"/>
              <a:sym typeface="Century Gothic"/>
            </a:endParaRPr>
          </a:p>
        </p:txBody>
      </p:sp>
      <p:grpSp>
        <p:nvGrpSpPr>
          <p:cNvPr id="366" name="Google Shape;366;p22"/>
          <p:cNvGrpSpPr/>
          <p:nvPr/>
        </p:nvGrpSpPr>
        <p:grpSpPr>
          <a:xfrm>
            <a:off x="2312204" y="2412950"/>
            <a:ext cx="2131496" cy="611100"/>
            <a:chOff x="2188454" y="2310200"/>
            <a:chExt cx="2131496" cy="611100"/>
          </a:xfrm>
        </p:grpSpPr>
        <p:sp>
          <p:nvSpPr>
            <p:cNvPr id="367" name="Google Shape;367;p22"/>
            <p:cNvSpPr/>
            <p:nvPr/>
          </p:nvSpPr>
          <p:spPr>
            <a:xfrm>
              <a:off x="2700850" y="2310200"/>
              <a:ext cx="1619100" cy="611100"/>
            </a:xfrm>
            <a:prstGeom prst="rect">
              <a:avLst/>
            </a:prstGeom>
            <a:solidFill>
              <a:srgbClr val="76428A"/>
            </a:solidFill>
            <a:ln cap="flat" cmpd="sng" w="9525">
              <a:solidFill>
                <a:srgbClr val="50504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rgbClr val="FFFFFF"/>
                  </a:solidFill>
                  <a:latin typeface="Century Gothic"/>
                  <a:ea typeface="Century Gothic"/>
                  <a:cs typeface="Century Gothic"/>
                  <a:sym typeface="Century Gothic"/>
                </a:rPr>
                <a:t>if read-only</a:t>
              </a:r>
              <a:endParaRPr b="1">
                <a:solidFill>
                  <a:srgbClr val="FFFFFF"/>
                </a:solidFill>
                <a:latin typeface="Century Gothic"/>
                <a:ea typeface="Century Gothic"/>
                <a:cs typeface="Century Gothic"/>
                <a:sym typeface="Century Gothic"/>
              </a:endParaRPr>
            </a:p>
          </p:txBody>
        </p:sp>
        <p:sp>
          <p:nvSpPr>
            <p:cNvPr id="368" name="Google Shape;368;p22"/>
            <p:cNvSpPr/>
            <p:nvPr/>
          </p:nvSpPr>
          <p:spPr>
            <a:xfrm>
              <a:off x="2188454" y="2520200"/>
              <a:ext cx="447600" cy="191100"/>
            </a:xfrm>
            <a:prstGeom prst="rightArrow">
              <a:avLst>
                <a:gd fmla="val 50000" name="adj1"/>
                <a:gd fmla="val 50000" name="adj2"/>
              </a:avLst>
            </a:prstGeom>
            <a:solidFill>
              <a:srgbClr val="3488A0"/>
            </a:solidFill>
            <a:ln cap="flat" cmpd="sng" w="9525">
              <a:solidFill>
                <a:srgbClr val="505046"/>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grpSp>
      <p:grpSp>
        <p:nvGrpSpPr>
          <p:cNvPr id="369" name="Google Shape;369;p22"/>
          <p:cNvGrpSpPr/>
          <p:nvPr/>
        </p:nvGrpSpPr>
        <p:grpSpPr>
          <a:xfrm>
            <a:off x="3215050" y="3090400"/>
            <a:ext cx="838200" cy="1147838"/>
            <a:chOff x="3091300" y="2987650"/>
            <a:chExt cx="838200" cy="1147838"/>
          </a:xfrm>
        </p:grpSpPr>
        <p:sp>
          <p:nvSpPr>
            <p:cNvPr id="370" name="Google Shape;370;p22"/>
            <p:cNvSpPr/>
            <p:nvPr/>
          </p:nvSpPr>
          <p:spPr>
            <a:xfrm>
              <a:off x="3091300" y="3524388"/>
              <a:ext cx="838200" cy="611100"/>
            </a:xfrm>
            <a:prstGeom prst="rect">
              <a:avLst/>
            </a:prstGeom>
            <a:solidFill>
              <a:schemeClr val="lt1"/>
            </a:solidFill>
            <a:ln cap="flat" cmpd="sng" w="9525">
              <a:solidFill>
                <a:srgbClr val="50504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Done</a:t>
              </a:r>
              <a:endParaRPr b="1">
                <a:latin typeface="Century Gothic"/>
                <a:ea typeface="Century Gothic"/>
                <a:cs typeface="Century Gothic"/>
                <a:sym typeface="Century Gothic"/>
              </a:endParaRPr>
            </a:p>
          </p:txBody>
        </p:sp>
        <p:sp>
          <p:nvSpPr>
            <p:cNvPr id="371" name="Google Shape;371;p22"/>
            <p:cNvSpPr/>
            <p:nvPr/>
          </p:nvSpPr>
          <p:spPr>
            <a:xfrm rot="5400000">
              <a:off x="3286604" y="3115900"/>
              <a:ext cx="447600" cy="191100"/>
            </a:xfrm>
            <a:prstGeom prst="rightArrow">
              <a:avLst>
                <a:gd fmla="val 50000" name="adj1"/>
                <a:gd fmla="val 50000" name="adj2"/>
              </a:avLst>
            </a:prstGeom>
            <a:solidFill>
              <a:srgbClr val="3488A0"/>
            </a:solidFill>
            <a:ln cap="flat" cmpd="sng" w="9525">
              <a:solidFill>
                <a:srgbClr val="505046"/>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grpSp>
      <p:grpSp>
        <p:nvGrpSpPr>
          <p:cNvPr id="372" name="Google Shape;372;p22"/>
          <p:cNvGrpSpPr/>
          <p:nvPr/>
        </p:nvGrpSpPr>
        <p:grpSpPr>
          <a:xfrm>
            <a:off x="4508504" y="2412950"/>
            <a:ext cx="2122383" cy="611100"/>
            <a:chOff x="5756704" y="3351725"/>
            <a:chExt cx="2122383" cy="611100"/>
          </a:xfrm>
        </p:grpSpPr>
        <p:sp>
          <p:nvSpPr>
            <p:cNvPr id="373" name="Google Shape;373;p22"/>
            <p:cNvSpPr/>
            <p:nvPr/>
          </p:nvSpPr>
          <p:spPr>
            <a:xfrm>
              <a:off x="6259988" y="3351725"/>
              <a:ext cx="1619100" cy="611100"/>
            </a:xfrm>
            <a:prstGeom prst="rect">
              <a:avLst/>
            </a:prstGeom>
            <a:solidFill>
              <a:srgbClr val="76428A"/>
            </a:solidFill>
            <a:ln cap="flat" cmpd="sng" w="9525">
              <a:solidFill>
                <a:srgbClr val="50504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rgbClr val="FFFFFF"/>
                  </a:solidFill>
                  <a:latin typeface="Century Gothic"/>
                  <a:ea typeface="Century Gothic"/>
                  <a:cs typeface="Century Gothic"/>
                  <a:sym typeface="Century Gothic"/>
                </a:rPr>
                <a:t>validate read set</a:t>
              </a:r>
              <a:endParaRPr b="1">
                <a:solidFill>
                  <a:srgbClr val="FFFFFF"/>
                </a:solidFill>
                <a:latin typeface="Century Gothic"/>
                <a:ea typeface="Century Gothic"/>
                <a:cs typeface="Century Gothic"/>
                <a:sym typeface="Century Gothic"/>
              </a:endParaRPr>
            </a:p>
          </p:txBody>
        </p:sp>
        <p:sp>
          <p:nvSpPr>
            <p:cNvPr id="374" name="Google Shape;374;p22"/>
            <p:cNvSpPr/>
            <p:nvPr/>
          </p:nvSpPr>
          <p:spPr>
            <a:xfrm>
              <a:off x="5756704" y="3561725"/>
              <a:ext cx="447600" cy="191100"/>
            </a:xfrm>
            <a:prstGeom prst="rightArrow">
              <a:avLst>
                <a:gd fmla="val 50000" name="adj1"/>
                <a:gd fmla="val 50000" name="adj2"/>
              </a:avLst>
            </a:prstGeom>
            <a:solidFill>
              <a:srgbClr val="CC0000"/>
            </a:solidFill>
            <a:ln cap="flat" cmpd="sng" w="9525">
              <a:solidFill>
                <a:srgbClr val="505046"/>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grpSp>
      <p:grpSp>
        <p:nvGrpSpPr>
          <p:cNvPr id="375" name="Google Shape;375;p22"/>
          <p:cNvGrpSpPr/>
          <p:nvPr/>
        </p:nvGrpSpPr>
        <p:grpSpPr>
          <a:xfrm>
            <a:off x="6695704" y="2328300"/>
            <a:ext cx="2122396" cy="762000"/>
            <a:chOff x="5756704" y="3267075"/>
            <a:chExt cx="2122396" cy="762000"/>
          </a:xfrm>
        </p:grpSpPr>
        <p:sp>
          <p:nvSpPr>
            <p:cNvPr id="376" name="Google Shape;376;p22"/>
            <p:cNvSpPr/>
            <p:nvPr/>
          </p:nvSpPr>
          <p:spPr>
            <a:xfrm>
              <a:off x="6260000" y="3267075"/>
              <a:ext cx="1619100" cy="762000"/>
            </a:xfrm>
            <a:prstGeom prst="rect">
              <a:avLst/>
            </a:prstGeom>
            <a:solidFill>
              <a:srgbClr val="57903F"/>
            </a:solidFill>
            <a:ln cap="flat" cmpd="sng" w="9525">
              <a:solidFill>
                <a:srgbClr val="50504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rgbClr val="FFFFFF"/>
                  </a:solidFill>
                  <a:latin typeface="Century Gothic"/>
                  <a:ea typeface="Century Gothic"/>
                  <a:cs typeface="Century Gothic"/>
                  <a:sym typeface="Century Gothic"/>
                </a:rPr>
                <a:t>commit </a:t>
              </a:r>
              <a:endParaRPr b="1">
                <a:solidFill>
                  <a:srgbClr val="FFFFFF"/>
                </a:solidFill>
                <a:latin typeface="Century Gothic"/>
                <a:ea typeface="Century Gothic"/>
                <a:cs typeface="Century Gothic"/>
                <a:sym typeface="Century Gothic"/>
              </a:endParaRPr>
            </a:p>
            <a:p>
              <a:pPr indent="0" lvl="0" marL="0" rtl="0" algn="ctr">
                <a:spcBef>
                  <a:spcPts val="0"/>
                </a:spcBef>
                <a:spcAft>
                  <a:spcPts val="0"/>
                </a:spcAft>
                <a:buNone/>
              </a:pPr>
              <a:r>
                <a:rPr b="1" lang="en-US">
                  <a:solidFill>
                    <a:srgbClr val="FFFFFF"/>
                  </a:solidFill>
                  <a:latin typeface="Century Gothic"/>
                  <a:ea typeface="Century Gothic"/>
                  <a:cs typeface="Century Gothic"/>
                  <a:sym typeface="Century Gothic"/>
                </a:rPr>
                <a:t>clock = reread global clock</a:t>
              </a:r>
              <a:endParaRPr b="1">
                <a:solidFill>
                  <a:srgbClr val="FFFFFF"/>
                </a:solidFill>
                <a:latin typeface="Century Gothic"/>
                <a:ea typeface="Century Gothic"/>
                <a:cs typeface="Century Gothic"/>
                <a:sym typeface="Century Gothic"/>
              </a:endParaRPr>
            </a:p>
          </p:txBody>
        </p:sp>
        <p:sp>
          <p:nvSpPr>
            <p:cNvPr id="377" name="Google Shape;377;p22"/>
            <p:cNvSpPr/>
            <p:nvPr/>
          </p:nvSpPr>
          <p:spPr>
            <a:xfrm>
              <a:off x="5756704" y="3561725"/>
              <a:ext cx="447600" cy="191100"/>
            </a:xfrm>
            <a:prstGeom prst="rightArrow">
              <a:avLst>
                <a:gd fmla="val 50000" name="adj1"/>
                <a:gd fmla="val 50000" name="adj2"/>
              </a:avLst>
            </a:prstGeom>
            <a:solidFill>
              <a:srgbClr val="3488A0"/>
            </a:solidFill>
            <a:ln cap="flat" cmpd="sng" w="9525">
              <a:solidFill>
                <a:srgbClr val="505046"/>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grpSp>
      <p:grpSp>
        <p:nvGrpSpPr>
          <p:cNvPr id="378" name="Google Shape;378;p22"/>
          <p:cNvGrpSpPr/>
          <p:nvPr/>
        </p:nvGrpSpPr>
        <p:grpSpPr>
          <a:xfrm>
            <a:off x="8882904" y="2412950"/>
            <a:ext cx="2308996" cy="611100"/>
            <a:chOff x="5756704" y="3351725"/>
            <a:chExt cx="2308996" cy="611100"/>
          </a:xfrm>
        </p:grpSpPr>
        <p:sp>
          <p:nvSpPr>
            <p:cNvPr id="379" name="Google Shape;379;p22"/>
            <p:cNvSpPr/>
            <p:nvPr/>
          </p:nvSpPr>
          <p:spPr>
            <a:xfrm>
              <a:off x="6260000" y="3351725"/>
              <a:ext cx="1805700" cy="611100"/>
            </a:xfrm>
            <a:prstGeom prst="rect">
              <a:avLst/>
            </a:prstGeom>
            <a:solidFill>
              <a:srgbClr val="57903F"/>
            </a:solidFill>
            <a:ln cap="flat" cmpd="sng" w="9525">
              <a:solidFill>
                <a:srgbClr val="50504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rgbClr val="FFFFFF"/>
                  </a:solidFill>
                  <a:latin typeface="Century Gothic"/>
                  <a:ea typeface="Century Gothic"/>
                  <a:cs typeface="Century Gothic"/>
                  <a:sym typeface="Century Gothic"/>
                </a:rPr>
                <a:t>replace TBDs with commit clock</a:t>
              </a:r>
              <a:endParaRPr b="1">
                <a:solidFill>
                  <a:srgbClr val="FFFFFF"/>
                </a:solidFill>
                <a:latin typeface="Century Gothic"/>
                <a:ea typeface="Century Gothic"/>
                <a:cs typeface="Century Gothic"/>
                <a:sym typeface="Century Gothic"/>
              </a:endParaRPr>
            </a:p>
          </p:txBody>
        </p:sp>
        <p:sp>
          <p:nvSpPr>
            <p:cNvPr id="380" name="Google Shape;380;p22"/>
            <p:cNvSpPr/>
            <p:nvPr/>
          </p:nvSpPr>
          <p:spPr>
            <a:xfrm>
              <a:off x="5756704" y="3561725"/>
              <a:ext cx="447600" cy="191100"/>
            </a:xfrm>
            <a:prstGeom prst="rightArrow">
              <a:avLst>
                <a:gd fmla="val 50000" name="adj1"/>
                <a:gd fmla="val 50000" name="adj2"/>
              </a:avLst>
            </a:prstGeom>
            <a:solidFill>
              <a:srgbClr val="3488A0"/>
            </a:solidFill>
            <a:ln cap="flat" cmpd="sng" w="9525">
              <a:solidFill>
                <a:srgbClr val="505046"/>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grpSp>
      <p:grpSp>
        <p:nvGrpSpPr>
          <p:cNvPr id="381" name="Google Shape;381;p22"/>
          <p:cNvGrpSpPr/>
          <p:nvPr/>
        </p:nvGrpSpPr>
        <p:grpSpPr>
          <a:xfrm>
            <a:off x="9450451" y="3056675"/>
            <a:ext cx="1741500" cy="1091325"/>
            <a:chOff x="9450451" y="3738275"/>
            <a:chExt cx="1741500" cy="1091325"/>
          </a:xfrm>
        </p:grpSpPr>
        <p:sp>
          <p:nvSpPr>
            <p:cNvPr id="382" name="Google Shape;382;p22"/>
            <p:cNvSpPr/>
            <p:nvPr/>
          </p:nvSpPr>
          <p:spPr>
            <a:xfrm>
              <a:off x="9450451" y="4218500"/>
              <a:ext cx="1741500" cy="611100"/>
            </a:xfrm>
            <a:prstGeom prst="rect">
              <a:avLst/>
            </a:prstGeom>
            <a:solidFill>
              <a:srgbClr val="57903F"/>
            </a:solidFill>
            <a:ln cap="flat" cmpd="sng" w="9525">
              <a:solidFill>
                <a:srgbClr val="50504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rgbClr val="FFFFFF"/>
                  </a:solidFill>
                  <a:latin typeface="Century Gothic"/>
                  <a:ea typeface="Century Gothic"/>
                  <a:cs typeface="Century Gothic"/>
                  <a:sym typeface="Century Gothic"/>
                </a:rPr>
                <a:t>release locks to commit clock</a:t>
              </a:r>
              <a:endParaRPr b="1">
                <a:solidFill>
                  <a:srgbClr val="FFFFFF"/>
                </a:solidFill>
                <a:latin typeface="Century Gothic"/>
                <a:ea typeface="Century Gothic"/>
                <a:cs typeface="Century Gothic"/>
                <a:sym typeface="Century Gothic"/>
              </a:endParaRPr>
            </a:p>
          </p:txBody>
        </p:sp>
        <p:sp>
          <p:nvSpPr>
            <p:cNvPr id="383" name="Google Shape;383;p22"/>
            <p:cNvSpPr/>
            <p:nvPr/>
          </p:nvSpPr>
          <p:spPr>
            <a:xfrm rot="5400000">
              <a:off x="10097404" y="3866525"/>
              <a:ext cx="447600" cy="191100"/>
            </a:xfrm>
            <a:prstGeom prst="rightArrow">
              <a:avLst>
                <a:gd fmla="val 50000" name="adj1"/>
                <a:gd fmla="val 50000" name="adj2"/>
              </a:avLst>
            </a:prstGeom>
            <a:solidFill>
              <a:srgbClr val="3488A0"/>
            </a:solidFill>
            <a:ln cap="flat" cmpd="sng" w="9525">
              <a:solidFill>
                <a:srgbClr val="505046"/>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grpSp>
      <p:grpSp>
        <p:nvGrpSpPr>
          <p:cNvPr id="384" name="Google Shape;384;p22"/>
          <p:cNvGrpSpPr/>
          <p:nvPr/>
        </p:nvGrpSpPr>
        <p:grpSpPr>
          <a:xfrm>
            <a:off x="5424850" y="3090400"/>
            <a:ext cx="838200" cy="1147838"/>
            <a:chOff x="3091300" y="2987650"/>
            <a:chExt cx="838200" cy="1147838"/>
          </a:xfrm>
        </p:grpSpPr>
        <p:sp>
          <p:nvSpPr>
            <p:cNvPr id="385" name="Google Shape;385;p22"/>
            <p:cNvSpPr/>
            <p:nvPr/>
          </p:nvSpPr>
          <p:spPr>
            <a:xfrm>
              <a:off x="3091300" y="3524388"/>
              <a:ext cx="838200" cy="611100"/>
            </a:xfrm>
            <a:prstGeom prst="rect">
              <a:avLst/>
            </a:prstGeom>
            <a:solidFill>
              <a:srgbClr val="E06666"/>
            </a:solidFill>
            <a:ln cap="flat" cmpd="sng" w="9525">
              <a:solidFill>
                <a:srgbClr val="50504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Abort</a:t>
              </a:r>
              <a:endParaRPr b="1">
                <a:latin typeface="Century Gothic"/>
                <a:ea typeface="Century Gothic"/>
                <a:cs typeface="Century Gothic"/>
                <a:sym typeface="Century Gothic"/>
              </a:endParaRPr>
            </a:p>
          </p:txBody>
        </p:sp>
        <p:sp>
          <p:nvSpPr>
            <p:cNvPr id="386" name="Google Shape;386;p22"/>
            <p:cNvSpPr/>
            <p:nvPr/>
          </p:nvSpPr>
          <p:spPr>
            <a:xfrm rot="5400000">
              <a:off x="3286604" y="3115900"/>
              <a:ext cx="447600" cy="191100"/>
            </a:xfrm>
            <a:prstGeom prst="rightArrow">
              <a:avLst>
                <a:gd fmla="val 50000" name="adj1"/>
                <a:gd fmla="val 50000" name="adj2"/>
              </a:avLst>
            </a:prstGeom>
            <a:solidFill>
              <a:srgbClr val="CC0000"/>
            </a:solidFill>
            <a:ln cap="flat" cmpd="sng" w="9525">
              <a:solidFill>
                <a:srgbClr val="505046"/>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grpSp>
      <p:sp>
        <p:nvSpPr>
          <p:cNvPr id="387" name="Google Shape;387;p22"/>
          <p:cNvSpPr/>
          <p:nvPr/>
        </p:nvSpPr>
        <p:spPr>
          <a:xfrm>
            <a:off x="859300" y="5525825"/>
            <a:ext cx="1388100" cy="611100"/>
          </a:xfrm>
          <a:prstGeom prst="rect">
            <a:avLst/>
          </a:prstGeom>
          <a:solidFill>
            <a:schemeClr val="accent1"/>
          </a:solidFill>
          <a:ln cap="flat" cmpd="sng" w="9525">
            <a:solidFill>
              <a:srgbClr val="50504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chemeClr val="lt1"/>
                </a:solidFill>
                <a:latin typeface="Century Gothic"/>
                <a:ea typeface="Century Gothic"/>
                <a:cs typeface="Century Gothic"/>
                <a:sym typeface="Century Gothic"/>
              </a:rPr>
              <a:t>Abort</a:t>
            </a:r>
            <a:endParaRPr b="1">
              <a:solidFill>
                <a:schemeClr val="lt1"/>
              </a:solidFill>
              <a:latin typeface="Century Gothic"/>
              <a:ea typeface="Century Gothic"/>
              <a:cs typeface="Century Gothic"/>
              <a:sym typeface="Century Gothic"/>
            </a:endParaRPr>
          </a:p>
        </p:txBody>
      </p:sp>
      <p:grpSp>
        <p:nvGrpSpPr>
          <p:cNvPr id="388" name="Google Shape;388;p22"/>
          <p:cNvGrpSpPr/>
          <p:nvPr/>
        </p:nvGrpSpPr>
        <p:grpSpPr>
          <a:xfrm>
            <a:off x="2312204" y="5525825"/>
            <a:ext cx="2131496" cy="611100"/>
            <a:chOff x="2188454" y="2310200"/>
            <a:chExt cx="2131496" cy="611100"/>
          </a:xfrm>
        </p:grpSpPr>
        <p:sp>
          <p:nvSpPr>
            <p:cNvPr id="389" name="Google Shape;389;p22"/>
            <p:cNvSpPr/>
            <p:nvPr/>
          </p:nvSpPr>
          <p:spPr>
            <a:xfrm>
              <a:off x="2700850" y="2310200"/>
              <a:ext cx="1619100" cy="611100"/>
            </a:xfrm>
            <a:prstGeom prst="rect">
              <a:avLst/>
            </a:prstGeom>
            <a:solidFill>
              <a:srgbClr val="57903F"/>
            </a:solidFill>
            <a:ln cap="flat" cmpd="sng" w="9525">
              <a:solidFill>
                <a:srgbClr val="50504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rgbClr val="FFFFFF"/>
                  </a:solidFill>
                  <a:latin typeface="Century Gothic"/>
                  <a:ea typeface="Century Gothic"/>
                  <a:cs typeface="Century Gothic"/>
                  <a:sym typeface="Century Gothic"/>
                </a:rPr>
                <a:t>increment global clock</a:t>
              </a:r>
              <a:endParaRPr b="1">
                <a:solidFill>
                  <a:srgbClr val="FFFFFF"/>
                </a:solidFill>
                <a:latin typeface="Century Gothic"/>
                <a:ea typeface="Century Gothic"/>
                <a:cs typeface="Century Gothic"/>
                <a:sym typeface="Century Gothic"/>
              </a:endParaRPr>
            </a:p>
          </p:txBody>
        </p:sp>
        <p:sp>
          <p:nvSpPr>
            <p:cNvPr id="390" name="Google Shape;390;p22"/>
            <p:cNvSpPr/>
            <p:nvPr/>
          </p:nvSpPr>
          <p:spPr>
            <a:xfrm>
              <a:off x="2188454" y="2520200"/>
              <a:ext cx="447600" cy="191100"/>
            </a:xfrm>
            <a:prstGeom prst="rightArrow">
              <a:avLst>
                <a:gd fmla="val 50000" name="adj1"/>
                <a:gd fmla="val 50000" name="adj2"/>
              </a:avLst>
            </a:prstGeom>
            <a:solidFill>
              <a:srgbClr val="3488A0"/>
            </a:solidFill>
            <a:ln cap="flat" cmpd="sng" w="9525">
              <a:solidFill>
                <a:srgbClr val="505046"/>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grpSp>
      <p:grpSp>
        <p:nvGrpSpPr>
          <p:cNvPr id="391" name="Google Shape;391;p22"/>
          <p:cNvGrpSpPr/>
          <p:nvPr/>
        </p:nvGrpSpPr>
        <p:grpSpPr>
          <a:xfrm>
            <a:off x="4508504" y="5525825"/>
            <a:ext cx="3248996" cy="611100"/>
            <a:chOff x="2188454" y="2310200"/>
            <a:chExt cx="3248996" cy="611100"/>
          </a:xfrm>
        </p:grpSpPr>
        <p:sp>
          <p:nvSpPr>
            <p:cNvPr id="392" name="Google Shape;392;p22"/>
            <p:cNvSpPr/>
            <p:nvPr/>
          </p:nvSpPr>
          <p:spPr>
            <a:xfrm>
              <a:off x="2700850" y="2310200"/>
              <a:ext cx="2736600" cy="611100"/>
            </a:xfrm>
            <a:prstGeom prst="rect">
              <a:avLst/>
            </a:prstGeom>
            <a:solidFill>
              <a:srgbClr val="76428A"/>
            </a:solidFill>
            <a:ln cap="flat" cmpd="sng" w="9525">
              <a:solidFill>
                <a:srgbClr val="50504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chemeClr val="lt1"/>
                  </a:solidFill>
                  <a:latin typeface="Century Gothic"/>
                  <a:ea typeface="Century Gothic"/>
                  <a:cs typeface="Century Gothic"/>
                  <a:sym typeface="Century Gothic"/>
                </a:rPr>
                <a:t>heuristic check to retry as versioned or </a:t>
              </a:r>
              <a:r>
                <a:rPr b="1" lang="en-US">
                  <a:solidFill>
                    <a:schemeClr val="lt1"/>
                  </a:solidFill>
                  <a:latin typeface="Century Gothic"/>
                  <a:ea typeface="Century Gothic"/>
                  <a:cs typeface="Century Gothic"/>
                  <a:sym typeface="Century Gothic"/>
                </a:rPr>
                <a:t>different</a:t>
              </a:r>
              <a:r>
                <a:rPr b="1" lang="en-US">
                  <a:solidFill>
                    <a:schemeClr val="lt1"/>
                  </a:solidFill>
                  <a:latin typeface="Century Gothic"/>
                  <a:ea typeface="Century Gothic"/>
                  <a:cs typeface="Century Gothic"/>
                  <a:sym typeface="Century Gothic"/>
                </a:rPr>
                <a:t> mode</a:t>
              </a:r>
              <a:endParaRPr b="1">
                <a:solidFill>
                  <a:srgbClr val="FFFFFF"/>
                </a:solidFill>
                <a:latin typeface="Century Gothic"/>
                <a:ea typeface="Century Gothic"/>
                <a:cs typeface="Century Gothic"/>
                <a:sym typeface="Century Gothic"/>
              </a:endParaRPr>
            </a:p>
          </p:txBody>
        </p:sp>
        <p:sp>
          <p:nvSpPr>
            <p:cNvPr id="393" name="Google Shape;393;p22"/>
            <p:cNvSpPr/>
            <p:nvPr/>
          </p:nvSpPr>
          <p:spPr>
            <a:xfrm>
              <a:off x="2188454" y="2520200"/>
              <a:ext cx="447600" cy="191100"/>
            </a:xfrm>
            <a:prstGeom prst="rightArrow">
              <a:avLst>
                <a:gd fmla="val 50000" name="adj1"/>
                <a:gd fmla="val 50000" name="adj2"/>
              </a:avLst>
            </a:prstGeom>
            <a:solidFill>
              <a:srgbClr val="3488A0"/>
            </a:solidFill>
            <a:ln cap="flat" cmpd="sng" w="9525">
              <a:solidFill>
                <a:srgbClr val="505046"/>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grpSp>
      <p:grpSp>
        <p:nvGrpSpPr>
          <p:cNvPr id="394" name="Google Shape;394;p22"/>
          <p:cNvGrpSpPr/>
          <p:nvPr/>
        </p:nvGrpSpPr>
        <p:grpSpPr>
          <a:xfrm>
            <a:off x="7822304" y="5525825"/>
            <a:ext cx="2131496" cy="611100"/>
            <a:chOff x="2188454" y="2310200"/>
            <a:chExt cx="2131496" cy="611100"/>
          </a:xfrm>
        </p:grpSpPr>
        <p:sp>
          <p:nvSpPr>
            <p:cNvPr id="395" name="Google Shape;395;p22"/>
            <p:cNvSpPr/>
            <p:nvPr/>
          </p:nvSpPr>
          <p:spPr>
            <a:xfrm>
              <a:off x="2700850" y="2310200"/>
              <a:ext cx="1619100" cy="611100"/>
            </a:xfrm>
            <a:prstGeom prst="rect">
              <a:avLst/>
            </a:prstGeom>
            <a:solidFill>
              <a:schemeClr val="lt1"/>
            </a:solidFill>
            <a:ln cap="flat" cmpd="sng" w="9525">
              <a:solidFill>
                <a:srgbClr val="50504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chemeClr val="dk1"/>
                  </a:solidFill>
                  <a:latin typeface="Century Gothic"/>
                  <a:ea typeface="Century Gothic"/>
                  <a:cs typeface="Century Gothic"/>
                  <a:sym typeface="Century Gothic"/>
                </a:rPr>
                <a:t>Retry</a:t>
              </a:r>
              <a:endParaRPr b="1">
                <a:solidFill>
                  <a:schemeClr val="dk1"/>
                </a:solidFill>
                <a:latin typeface="Century Gothic"/>
                <a:ea typeface="Century Gothic"/>
                <a:cs typeface="Century Gothic"/>
                <a:sym typeface="Century Gothic"/>
              </a:endParaRPr>
            </a:p>
          </p:txBody>
        </p:sp>
        <p:sp>
          <p:nvSpPr>
            <p:cNvPr id="396" name="Google Shape;396;p22"/>
            <p:cNvSpPr/>
            <p:nvPr/>
          </p:nvSpPr>
          <p:spPr>
            <a:xfrm>
              <a:off x="2188454" y="2520200"/>
              <a:ext cx="447600" cy="191100"/>
            </a:xfrm>
            <a:prstGeom prst="rightArrow">
              <a:avLst>
                <a:gd fmla="val 50000" name="adj1"/>
                <a:gd fmla="val 50000" name="adj2"/>
              </a:avLst>
            </a:prstGeom>
            <a:solidFill>
              <a:srgbClr val="3488A0"/>
            </a:solidFill>
            <a:ln cap="flat" cmpd="sng" w="9525">
              <a:solidFill>
                <a:srgbClr val="505046"/>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23"/>
          <p:cNvSpPr txBox="1"/>
          <p:nvPr>
            <p:ph type="title"/>
          </p:nvPr>
        </p:nvSpPr>
        <p:spPr>
          <a:xfrm>
            <a:off x="1066800" y="642594"/>
            <a:ext cx="10058400" cy="1371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Versioned Transactions</a:t>
            </a:r>
            <a:endParaRPr/>
          </a:p>
        </p:txBody>
      </p:sp>
      <p:sp>
        <p:nvSpPr>
          <p:cNvPr id="403" name="Google Shape;403;p23"/>
          <p:cNvSpPr txBox="1"/>
          <p:nvPr>
            <p:ph idx="12" type="sldNum"/>
          </p:nvPr>
        </p:nvSpPr>
        <p:spPr>
          <a:xfrm>
            <a:off x="10981944" y="6035040"/>
            <a:ext cx="838200" cy="365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04" name="Google Shape;404;p23"/>
          <p:cNvSpPr/>
          <p:nvPr/>
        </p:nvSpPr>
        <p:spPr>
          <a:xfrm>
            <a:off x="1765063" y="3525225"/>
            <a:ext cx="1388100" cy="611100"/>
          </a:xfrm>
          <a:prstGeom prst="rect">
            <a:avLst/>
          </a:prstGeom>
          <a:solidFill>
            <a:srgbClr val="57903F"/>
          </a:solidFill>
          <a:ln cap="flat" cmpd="sng" w="9525">
            <a:solidFill>
              <a:srgbClr val="50504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rgbClr val="FFFFFF"/>
                </a:solidFill>
                <a:latin typeface="Century Gothic"/>
                <a:ea typeface="Century Gothic"/>
                <a:cs typeface="Century Gothic"/>
                <a:sym typeface="Century Gothic"/>
              </a:rPr>
              <a:t>TM-Read(A)</a:t>
            </a:r>
            <a:endParaRPr b="1">
              <a:solidFill>
                <a:srgbClr val="FFFFFF"/>
              </a:solidFill>
              <a:latin typeface="Century Gothic"/>
              <a:ea typeface="Century Gothic"/>
              <a:cs typeface="Century Gothic"/>
              <a:sym typeface="Century Gothic"/>
            </a:endParaRPr>
          </a:p>
        </p:txBody>
      </p:sp>
      <p:grpSp>
        <p:nvGrpSpPr>
          <p:cNvPr id="405" name="Google Shape;405;p23"/>
          <p:cNvGrpSpPr/>
          <p:nvPr/>
        </p:nvGrpSpPr>
        <p:grpSpPr>
          <a:xfrm>
            <a:off x="3243617" y="3504275"/>
            <a:ext cx="2122383" cy="611100"/>
            <a:chOff x="5756704" y="3351725"/>
            <a:chExt cx="2122383" cy="611100"/>
          </a:xfrm>
        </p:grpSpPr>
        <p:sp>
          <p:nvSpPr>
            <p:cNvPr id="406" name="Google Shape;406;p23"/>
            <p:cNvSpPr/>
            <p:nvPr/>
          </p:nvSpPr>
          <p:spPr>
            <a:xfrm>
              <a:off x="6259988" y="3351725"/>
              <a:ext cx="1619100" cy="611100"/>
            </a:xfrm>
            <a:prstGeom prst="rect">
              <a:avLst/>
            </a:prstGeom>
            <a:solidFill>
              <a:srgbClr val="76428A"/>
            </a:solidFill>
            <a:ln cap="flat" cmpd="sng" w="9525">
              <a:solidFill>
                <a:srgbClr val="50504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rgbClr val="FFFFFF"/>
                  </a:solidFill>
                  <a:latin typeface="Century Gothic"/>
                  <a:ea typeface="Century Gothic"/>
                  <a:cs typeface="Century Gothic"/>
                  <a:sym typeface="Century Gothic"/>
                </a:rPr>
                <a:t>check if A is versioned</a:t>
              </a:r>
              <a:endParaRPr b="1">
                <a:solidFill>
                  <a:srgbClr val="FFFFFF"/>
                </a:solidFill>
                <a:latin typeface="Century Gothic"/>
                <a:ea typeface="Century Gothic"/>
                <a:cs typeface="Century Gothic"/>
                <a:sym typeface="Century Gothic"/>
              </a:endParaRPr>
            </a:p>
          </p:txBody>
        </p:sp>
        <p:sp>
          <p:nvSpPr>
            <p:cNvPr id="407" name="Google Shape;407;p23"/>
            <p:cNvSpPr/>
            <p:nvPr/>
          </p:nvSpPr>
          <p:spPr>
            <a:xfrm>
              <a:off x="5756704" y="3561725"/>
              <a:ext cx="447600" cy="191100"/>
            </a:xfrm>
            <a:prstGeom prst="rightArrow">
              <a:avLst>
                <a:gd fmla="val 50000" name="adj1"/>
                <a:gd fmla="val 50000" name="adj2"/>
              </a:avLst>
            </a:prstGeom>
            <a:solidFill>
              <a:srgbClr val="3488A0"/>
            </a:solidFill>
            <a:ln cap="flat" cmpd="sng" w="9525">
              <a:solidFill>
                <a:srgbClr val="505046"/>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grpSp>
      <p:grpSp>
        <p:nvGrpSpPr>
          <p:cNvPr id="408" name="Google Shape;408;p23"/>
          <p:cNvGrpSpPr/>
          <p:nvPr/>
        </p:nvGrpSpPr>
        <p:grpSpPr>
          <a:xfrm>
            <a:off x="5430677" y="3504275"/>
            <a:ext cx="2913898" cy="611100"/>
            <a:chOff x="5756704" y="3351725"/>
            <a:chExt cx="2473388" cy="611100"/>
          </a:xfrm>
        </p:grpSpPr>
        <p:sp>
          <p:nvSpPr>
            <p:cNvPr id="409" name="Google Shape;409;p23"/>
            <p:cNvSpPr/>
            <p:nvPr/>
          </p:nvSpPr>
          <p:spPr>
            <a:xfrm>
              <a:off x="6259992" y="3351725"/>
              <a:ext cx="1970100" cy="611100"/>
            </a:xfrm>
            <a:prstGeom prst="rect">
              <a:avLst/>
            </a:prstGeom>
            <a:solidFill>
              <a:srgbClr val="57903F"/>
            </a:solidFill>
            <a:ln cap="flat" cmpd="sng" w="9525">
              <a:solidFill>
                <a:srgbClr val="50504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rgbClr val="FFFFFF"/>
                  </a:solidFill>
                  <a:latin typeface="Century Gothic"/>
                  <a:ea typeface="Century Gothic"/>
                  <a:cs typeface="Century Gothic"/>
                  <a:sym typeface="Century Gothic"/>
                </a:rPr>
                <a:t>traverse version list to find suitable version</a:t>
              </a:r>
              <a:endParaRPr b="1">
                <a:solidFill>
                  <a:srgbClr val="FFFFFF"/>
                </a:solidFill>
                <a:latin typeface="Century Gothic"/>
                <a:ea typeface="Century Gothic"/>
                <a:cs typeface="Century Gothic"/>
                <a:sym typeface="Century Gothic"/>
              </a:endParaRPr>
            </a:p>
          </p:txBody>
        </p:sp>
        <p:sp>
          <p:nvSpPr>
            <p:cNvPr id="410" name="Google Shape;410;p23"/>
            <p:cNvSpPr/>
            <p:nvPr/>
          </p:nvSpPr>
          <p:spPr>
            <a:xfrm>
              <a:off x="5756704" y="3561725"/>
              <a:ext cx="447600" cy="191100"/>
            </a:xfrm>
            <a:prstGeom prst="rightArrow">
              <a:avLst>
                <a:gd fmla="val 50000" name="adj1"/>
                <a:gd fmla="val 50000" name="adj2"/>
              </a:avLst>
            </a:prstGeom>
            <a:solidFill>
              <a:srgbClr val="3488A0"/>
            </a:solidFill>
            <a:ln cap="flat" cmpd="sng" w="9525">
              <a:solidFill>
                <a:srgbClr val="505046"/>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grpSp>
      <p:sp>
        <p:nvSpPr>
          <p:cNvPr id="411" name="Google Shape;411;p23"/>
          <p:cNvSpPr/>
          <p:nvPr/>
        </p:nvSpPr>
        <p:spPr>
          <a:xfrm>
            <a:off x="7657263" y="2634725"/>
            <a:ext cx="2122500" cy="611100"/>
          </a:xfrm>
          <a:prstGeom prst="wedgeRectCallout">
            <a:avLst>
              <a:gd fmla="val -21838" name="adj1"/>
              <a:gd fmla="val 97292" name="adj2"/>
            </a:avLst>
          </a:prstGeom>
          <a:solidFill>
            <a:srgbClr val="F5F6F4"/>
          </a:solidFill>
          <a:ln cap="flat" cmpd="sng" w="9525">
            <a:solidFill>
              <a:srgbClr val="50504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500"/>
              </a:spcBef>
              <a:spcAft>
                <a:spcPts val="0"/>
              </a:spcAft>
              <a:buNone/>
            </a:pPr>
            <a:r>
              <a:rPr b="1" lang="en-US">
                <a:solidFill>
                  <a:schemeClr val="dk1"/>
                </a:solidFill>
                <a:latin typeface="Century Gothic"/>
                <a:ea typeface="Century Gothic"/>
                <a:cs typeface="Century Gothic"/>
                <a:sym typeface="Century Gothic"/>
              </a:rPr>
              <a:t>Traversal blocked by TBD versions</a:t>
            </a:r>
            <a:endParaRPr b="1">
              <a:latin typeface="Century Gothic"/>
              <a:ea typeface="Century Gothic"/>
              <a:cs typeface="Century Gothic"/>
              <a:sym typeface="Century Gothic"/>
            </a:endParaRPr>
          </a:p>
        </p:txBody>
      </p:sp>
      <p:grpSp>
        <p:nvGrpSpPr>
          <p:cNvPr id="412" name="Google Shape;412;p23"/>
          <p:cNvGrpSpPr/>
          <p:nvPr/>
        </p:nvGrpSpPr>
        <p:grpSpPr>
          <a:xfrm>
            <a:off x="3471363" y="4181725"/>
            <a:ext cx="2320800" cy="979587"/>
            <a:chOff x="2345550" y="2987650"/>
            <a:chExt cx="2320800" cy="1147864"/>
          </a:xfrm>
        </p:grpSpPr>
        <p:sp>
          <p:nvSpPr>
            <p:cNvPr id="413" name="Google Shape;413;p23"/>
            <p:cNvSpPr/>
            <p:nvPr/>
          </p:nvSpPr>
          <p:spPr>
            <a:xfrm>
              <a:off x="2345550" y="3524414"/>
              <a:ext cx="2320800" cy="611100"/>
            </a:xfrm>
            <a:prstGeom prst="rect">
              <a:avLst/>
            </a:prstGeom>
            <a:solidFill>
              <a:srgbClr val="57903F"/>
            </a:solidFill>
            <a:ln cap="flat" cmpd="sng" w="9525">
              <a:solidFill>
                <a:srgbClr val="50504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chemeClr val="lt1"/>
                  </a:solidFill>
                  <a:latin typeface="Century Gothic"/>
                  <a:ea typeface="Century Gothic"/>
                  <a:cs typeface="Century Gothic"/>
                  <a:sym typeface="Century Gothic"/>
                </a:rPr>
                <a:t>acquire A’s lock without validating version</a:t>
              </a:r>
              <a:endParaRPr b="1">
                <a:solidFill>
                  <a:schemeClr val="lt1"/>
                </a:solidFill>
                <a:latin typeface="Century Gothic"/>
                <a:ea typeface="Century Gothic"/>
                <a:cs typeface="Century Gothic"/>
                <a:sym typeface="Century Gothic"/>
              </a:endParaRPr>
            </a:p>
          </p:txBody>
        </p:sp>
        <p:sp>
          <p:nvSpPr>
            <p:cNvPr id="414" name="Google Shape;414;p23"/>
            <p:cNvSpPr/>
            <p:nvPr/>
          </p:nvSpPr>
          <p:spPr>
            <a:xfrm rot="5400000">
              <a:off x="3286604" y="3115900"/>
              <a:ext cx="447600" cy="191100"/>
            </a:xfrm>
            <a:prstGeom prst="rightArrow">
              <a:avLst>
                <a:gd fmla="val 50000" name="adj1"/>
                <a:gd fmla="val 50000" name="adj2"/>
              </a:avLst>
            </a:prstGeom>
            <a:solidFill>
              <a:srgbClr val="CC0000"/>
            </a:solidFill>
            <a:ln cap="flat" cmpd="sng" w="9525">
              <a:solidFill>
                <a:srgbClr val="505046"/>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grpSp>
      <p:sp>
        <p:nvSpPr>
          <p:cNvPr id="415" name="Google Shape;415;p23"/>
          <p:cNvSpPr txBox="1"/>
          <p:nvPr>
            <p:ph idx="1" type="body"/>
          </p:nvPr>
        </p:nvSpPr>
        <p:spPr>
          <a:xfrm>
            <a:off x="1066800" y="2103125"/>
            <a:ext cx="5939400" cy="531600"/>
          </a:xfrm>
          <a:prstGeom prst="rect">
            <a:avLst/>
          </a:prstGeom>
        </p:spPr>
        <p:txBody>
          <a:bodyPr anchorCtr="0" anchor="t" bIns="45700" lIns="91425" spcFirstLastPara="1" rIns="91425" wrap="square" tIns="45700">
            <a:noAutofit/>
          </a:bodyPr>
          <a:lstStyle/>
          <a:p>
            <a:pPr indent="-355600" lvl="0" marL="457200" rtl="0" algn="l">
              <a:spcBef>
                <a:spcPts val="900"/>
              </a:spcBef>
              <a:spcAft>
                <a:spcPts val="0"/>
              </a:spcAft>
              <a:buSzPts val="2000"/>
              <a:buChar char="◦"/>
            </a:pPr>
            <a:r>
              <a:rPr lang="en-US" sz="1700"/>
              <a:t>Only read-only transactions can be versioned</a:t>
            </a:r>
            <a:endParaRPr/>
          </a:p>
        </p:txBody>
      </p:sp>
      <p:grpSp>
        <p:nvGrpSpPr>
          <p:cNvPr id="416" name="Google Shape;416;p23"/>
          <p:cNvGrpSpPr/>
          <p:nvPr/>
        </p:nvGrpSpPr>
        <p:grpSpPr>
          <a:xfrm>
            <a:off x="4041225" y="5227665"/>
            <a:ext cx="1181100" cy="867315"/>
            <a:chOff x="2895675" y="2987650"/>
            <a:chExt cx="1181100" cy="1147850"/>
          </a:xfrm>
        </p:grpSpPr>
        <p:sp>
          <p:nvSpPr>
            <p:cNvPr id="417" name="Google Shape;417;p23"/>
            <p:cNvSpPr/>
            <p:nvPr/>
          </p:nvSpPr>
          <p:spPr>
            <a:xfrm>
              <a:off x="2895675" y="3524400"/>
              <a:ext cx="1181100" cy="611100"/>
            </a:xfrm>
            <a:prstGeom prst="rect">
              <a:avLst/>
            </a:prstGeom>
            <a:solidFill>
              <a:srgbClr val="57903F"/>
            </a:solidFill>
            <a:ln cap="flat" cmpd="sng" w="9525">
              <a:solidFill>
                <a:srgbClr val="50504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chemeClr val="lt1"/>
                  </a:solidFill>
                  <a:latin typeface="Century Gothic"/>
                  <a:ea typeface="Century Gothic"/>
                  <a:cs typeface="Century Gothic"/>
                  <a:sym typeface="Century Gothic"/>
                </a:rPr>
                <a:t>version A</a:t>
              </a:r>
              <a:endParaRPr b="1">
                <a:solidFill>
                  <a:schemeClr val="lt1"/>
                </a:solidFill>
                <a:latin typeface="Century Gothic"/>
                <a:ea typeface="Century Gothic"/>
                <a:cs typeface="Century Gothic"/>
                <a:sym typeface="Century Gothic"/>
              </a:endParaRPr>
            </a:p>
          </p:txBody>
        </p:sp>
        <p:sp>
          <p:nvSpPr>
            <p:cNvPr id="418" name="Google Shape;418;p23"/>
            <p:cNvSpPr/>
            <p:nvPr/>
          </p:nvSpPr>
          <p:spPr>
            <a:xfrm rot="5400000">
              <a:off x="3286604" y="3115900"/>
              <a:ext cx="447600" cy="191100"/>
            </a:xfrm>
            <a:prstGeom prst="rightArrow">
              <a:avLst>
                <a:gd fmla="val 50000" name="adj1"/>
                <a:gd fmla="val 50000" name="adj2"/>
              </a:avLst>
            </a:prstGeom>
            <a:solidFill>
              <a:srgbClr val="3488A0"/>
            </a:solidFill>
            <a:ln cap="flat" cmpd="sng" w="9525">
              <a:solidFill>
                <a:srgbClr val="505046"/>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grpSp>
      <p:grpSp>
        <p:nvGrpSpPr>
          <p:cNvPr id="419" name="Google Shape;419;p23"/>
          <p:cNvGrpSpPr/>
          <p:nvPr/>
        </p:nvGrpSpPr>
        <p:grpSpPr>
          <a:xfrm>
            <a:off x="5302192" y="5571075"/>
            <a:ext cx="2122383" cy="611100"/>
            <a:chOff x="5756704" y="3351725"/>
            <a:chExt cx="2122383" cy="611100"/>
          </a:xfrm>
        </p:grpSpPr>
        <p:sp>
          <p:nvSpPr>
            <p:cNvPr id="420" name="Google Shape;420;p23"/>
            <p:cNvSpPr/>
            <p:nvPr/>
          </p:nvSpPr>
          <p:spPr>
            <a:xfrm>
              <a:off x="6259988" y="3351725"/>
              <a:ext cx="1619100" cy="611100"/>
            </a:xfrm>
            <a:prstGeom prst="rect">
              <a:avLst/>
            </a:prstGeom>
            <a:solidFill>
              <a:srgbClr val="76428A"/>
            </a:solidFill>
            <a:ln cap="flat" cmpd="sng" w="9525">
              <a:solidFill>
                <a:srgbClr val="50504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rgbClr val="FFFFFF"/>
                  </a:solidFill>
                  <a:latin typeface="Century Gothic"/>
                  <a:ea typeface="Century Gothic"/>
                  <a:cs typeface="Century Gothic"/>
                  <a:sym typeface="Century Gothic"/>
                </a:rPr>
                <a:t>validate A’s lock</a:t>
              </a:r>
              <a:endParaRPr b="1">
                <a:solidFill>
                  <a:srgbClr val="FFFFFF"/>
                </a:solidFill>
                <a:latin typeface="Century Gothic"/>
                <a:ea typeface="Century Gothic"/>
                <a:cs typeface="Century Gothic"/>
                <a:sym typeface="Century Gothic"/>
              </a:endParaRPr>
            </a:p>
          </p:txBody>
        </p:sp>
        <p:sp>
          <p:nvSpPr>
            <p:cNvPr id="421" name="Google Shape;421;p23"/>
            <p:cNvSpPr/>
            <p:nvPr/>
          </p:nvSpPr>
          <p:spPr>
            <a:xfrm>
              <a:off x="5756704" y="3561725"/>
              <a:ext cx="447600" cy="191100"/>
            </a:xfrm>
            <a:prstGeom prst="rightArrow">
              <a:avLst>
                <a:gd fmla="val 50000" name="adj1"/>
                <a:gd fmla="val 50000" name="adj2"/>
              </a:avLst>
            </a:prstGeom>
            <a:solidFill>
              <a:srgbClr val="3488A0"/>
            </a:solidFill>
            <a:ln cap="flat" cmpd="sng" w="9525">
              <a:solidFill>
                <a:srgbClr val="505046"/>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grpSp>
      <p:grpSp>
        <p:nvGrpSpPr>
          <p:cNvPr id="422" name="Google Shape;422;p23"/>
          <p:cNvGrpSpPr/>
          <p:nvPr/>
        </p:nvGrpSpPr>
        <p:grpSpPr>
          <a:xfrm>
            <a:off x="7504442" y="5571075"/>
            <a:ext cx="1351321" cy="611100"/>
            <a:chOff x="8759804" y="5766950"/>
            <a:chExt cx="1351321" cy="611100"/>
          </a:xfrm>
        </p:grpSpPr>
        <p:sp>
          <p:nvSpPr>
            <p:cNvPr id="423" name="Google Shape;423;p23"/>
            <p:cNvSpPr/>
            <p:nvPr/>
          </p:nvSpPr>
          <p:spPr>
            <a:xfrm>
              <a:off x="9272925" y="5766950"/>
              <a:ext cx="838200" cy="611100"/>
            </a:xfrm>
            <a:prstGeom prst="rect">
              <a:avLst/>
            </a:prstGeom>
            <a:solidFill>
              <a:srgbClr val="E06666"/>
            </a:solidFill>
            <a:ln cap="flat" cmpd="sng" w="9525">
              <a:solidFill>
                <a:srgbClr val="50504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Abort</a:t>
              </a:r>
              <a:endParaRPr b="1">
                <a:latin typeface="Century Gothic"/>
                <a:ea typeface="Century Gothic"/>
                <a:cs typeface="Century Gothic"/>
                <a:sym typeface="Century Gothic"/>
              </a:endParaRPr>
            </a:p>
          </p:txBody>
        </p:sp>
        <p:sp>
          <p:nvSpPr>
            <p:cNvPr id="424" name="Google Shape;424;p23"/>
            <p:cNvSpPr/>
            <p:nvPr/>
          </p:nvSpPr>
          <p:spPr>
            <a:xfrm>
              <a:off x="8759804" y="5976938"/>
              <a:ext cx="447600" cy="191100"/>
            </a:xfrm>
            <a:prstGeom prst="rightArrow">
              <a:avLst>
                <a:gd fmla="val 50000" name="adj1"/>
                <a:gd fmla="val 50000" name="adj2"/>
              </a:avLst>
            </a:prstGeom>
            <a:solidFill>
              <a:srgbClr val="CC0000"/>
            </a:solidFill>
            <a:ln cap="flat" cmpd="sng" w="9525">
              <a:solidFill>
                <a:srgbClr val="505046"/>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grpSp>
      <p:grpSp>
        <p:nvGrpSpPr>
          <p:cNvPr id="425" name="Google Shape;425;p23"/>
          <p:cNvGrpSpPr/>
          <p:nvPr/>
        </p:nvGrpSpPr>
        <p:grpSpPr>
          <a:xfrm>
            <a:off x="9227263" y="4181633"/>
            <a:ext cx="838200" cy="979565"/>
            <a:chOff x="3091300" y="2987650"/>
            <a:chExt cx="838200" cy="1147838"/>
          </a:xfrm>
        </p:grpSpPr>
        <p:sp>
          <p:nvSpPr>
            <p:cNvPr id="426" name="Google Shape;426;p23"/>
            <p:cNvSpPr/>
            <p:nvPr/>
          </p:nvSpPr>
          <p:spPr>
            <a:xfrm>
              <a:off x="3091300" y="3524388"/>
              <a:ext cx="838200" cy="611100"/>
            </a:xfrm>
            <a:prstGeom prst="rect">
              <a:avLst/>
            </a:prstGeom>
            <a:solidFill>
              <a:srgbClr val="E06666"/>
            </a:solidFill>
            <a:ln cap="flat" cmpd="sng" w="9525">
              <a:solidFill>
                <a:srgbClr val="50504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Abort</a:t>
              </a:r>
              <a:endParaRPr b="1">
                <a:latin typeface="Century Gothic"/>
                <a:ea typeface="Century Gothic"/>
                <a:cs typeface="Century Gothic"/>
                <a:sym typeface="Century Gothic"/>
              </a:endParaRPr>
            </a:p>
          </p:txBody>
        </p:sp>
        <p:sp>
          <p:nvSpPr>
            <p:cNvPr id="427" name="Google Shape;427;p23"/>
            <p:cNvSpPr/>
            <p:nvPr/>
          </p:nvSpPr>
          <p:spPr>
            <a:xfrm rot="5400000">
              <a:off x="3286604" y="3115900"/>
              <a:ext cx="447600" cy="191100"/>
            </a:xfrm>
            <a:prstGeom prst="rightArrow">
              <a:avLst>
                <a:gd fmla="val 50000" name="adj1"/>
                <a:gd fmla="val 50000" name="adj2"/>
              </a:avLst>
            </a:prstGeom>
            <a:solidFill>
              <a:srgbClr val="CC0000"/>
            </a:solidFill>
            <a:ln cap="flat" cmpd="sng" w="9525">
              <a:solidFill>
                <a:srgbClr val="505046"/>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grpSp>
      <p:grpSp>
        <p:nvGrpSpPr>
          <p:cNvPr id="428" name="Google Shape;428;p23"/>
          <p:cNvGrpSpPr/>
          <p:nvPr/>
        </p:nvGrpSpPr>
        <p:grpSpPr>
          <a:xfrm>
            <a:off x="8409242" y="3504275"/>
            <a:ext cx="2017683" cy="611100"/>
            <a:chOff x="5756704" y="3351725"/>
            <a:chExt cx="2017683" cy="611100"/>
          </a:xfrm>
        </p:grpSpPr>
        <p:sp>
          <p:nvSpPr>
            <p:cNvPr id="429" name="Google Shape;429;p23"/>
            <p:cNvSpPr/>
            <p:nvPr/>
          </p:nvSpPr>
          <p:spPr>
            <a:xfrm>
              <a:off x="6259988" y="3351725"/>
              <a:ext cx="1514400" cy="611100"/>
            </a:xfrm>
            <a:prstGeom prst="rect">
              <a:avLst/>
            </a:prstGeom>
            <a:solidFill>
              <a:srgbClr val="76428A"/>
            </a:solidFill>
            <a:ln cap="flat" cmpd="sng" w="9525">
              <a:solidFill>
                <a:srgbClr val="50504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rgbClr val="FFFFFF"/>
                  </a:solidFill>
                  <a:latin typeface="Century Gothic"/>
                  <a:ea typeface="Century Gothic"/>
                  <a:cs typeface="Century Gothic"/>
                  <a:sym typeface="Century Gothic"/>
                </a:rPr>
                <a:t>if suitable version found</a:t>
              </a:r>
              <a:endParaRPr b="1">
                <a:solidFill>
                  <a:srgbClr val="FFFFFF"/>
                </a:solidFill>
                <a:latin typeface="Century Gothic"/>
                <a:ea typeface="Century Gothic"/>
                <a:cs typeface="Century Gothic"/>
                <a:sym typeface="Century Gothic"/>
              </a:endParaRPr>
            </a:p>
          </p:txBody>
        </p:sp>
        <p:sp>
          <p:nvSpPr>
            <p:cNvPr id="430" name="Google Shape;430;p23"/>
            <p:cNvSpPr/>
            <p:nvPr/>
          </p:nvSpPr>
          <p:spPr>
            <a:xfrm>
              <a:off x="5756704" y="3561725"/>
              <a:ext cx="447600" cy="191100"/>
            </a:xfrm>
            <a:prstGeom prst="rightArrow">
              <a:avLst>
                <a:gd fmla="val 50000" name="adj1"/>
                <a:gd fmla="val 50000" name="adj2"/>
              </a:avLst>
            </a:prstGeom>
            <a:solidFill>
              <a:srgbClr val="3488A0"/>
            </a:solidFill>
            <a:ln cap="flat" cmpd="sng" w="9525">
              <a:solidFill>
                <a:srgbClr val="505046"/>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grpSp>
      <p:grpSp>
        <p:nvGrpSpPr>
          <p:cNvPr id="431" name="Google Shape;431;p23"/>
          <p:cNvGrpSpPr/>
          <p:nvPr/>
        </p:nvGrpSpPr>
        <p:grpSpPr>
          <a:xfrm>
            <a:off x="591825" y="5240950"/>
            <a:ext cx="2356500" cy="1159800"/>
            <a:chOff x="6888875" y="4758300"/>
            <a:chExt cx="2356500" cy="1159800"/>
          </a:xfrm>
        </p:grpSpPr>
        <p:sp>
          <p:nvSpPr>
            <p:cNvPr id="432" name="Google Shape;432;p23"/>
            <p:cNvSpPr/>
            <p:nvPr/>
          </p:nvSpPr>
          <p:spPr>
            <a:xfrm>
              <a:off x="6888875" y="4758300"/>
              <a:ext cx="2356500" cy="1159800"/>
            </a:xfrm>
            <a:prstGeom prst="wedgeRectCallout">
              <a:avLst>
                <a:gd fmla="val 93751" name="adj1"/>
                <a:gd fmla="val -2" name="adj2"/>
              </a:avLst>
            </a:prstGeom>
            <a:solidFill>
              <a:srgbClr val="B0ACA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433" name="Google Shape;433;p23"/>
            <p:cNvSpPr/>
            <p:nvPr/>
          </p:nvSpPr>
          <p:spPr>
            <a:xfrm>
              <a:off x="7141475" y="4892725"/>
              <a:ext cx="1851300" cy="445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allocate new versioned node</a:t>
              </a:r>
              <a:endParaRPr b="1" baseline="-25000">
                <a:latin typeface="Century Gothic"/>
                <a:ea typeface="Century Gothic"/>
                <a:cs typeface="Century Gothic"/>
                <a:sym typeface="Century Gothic"/>
              </a:endParaRPr>
            </a:p>
          </p:txBody>
        </p:sp>
        <p:sp>
          <p:nvSpPr>
            <p:cNvPr id="434" name="Google Shape;434;p23"/>
            <p:cNvSpPr/>
            <p:nvPr/>
          </p:nvSpPr>
          <p:spPr>
            <a:xfrm>
              <a:off x="7141475" y="5338150"/>
              <a:ext cx="1138500" cy="445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entury Gothic"/>
                  <a:ea typeface="Century Gothic"/>
                  <a:cs typeface="Century Gothic"/>
                  <a:sym typeface="Century Gothic"/>
                </a:rPr>
                <a:t>lock ver</a:t>
              </a:r>
              <a:endParaRPr>
                <a:latin typeface="Century Gothic"/>
                <a:ea typeface="Century Gothic"/>
                <a:cs typeface="Century Gothic"/>
                <a:sym typeface="Century Gothic"/>
              </a:endParaRPr>
            </a:p>
          </p:txBody>
        </p:sp>
        <p:sp>
          <p:nvSpPr>
            <p:cNvPr id="435" name="Google Shape;435;p23"/>
            <p:cNvSpPr/>
            <p:nvPr/>
          </p:nvSpPr>
          <p:spPr>
            <a:xfrm>
              <a:off x="8279975" y="5338150"/>
              <a:ext cx="712800" cy="445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entury Gothic"/>
                  <a:ea typeface="Century Gothic"/>
                  <a:cs typeface="Century Gothic"/>
                  <a:sym typeface="Century Gothic"/>
                </a:rPr>
                <a:t>*A</a:t>
              </a:r>
              <a:endParaRPr>
                <a:latin typeface="Century Gothic"/>
                <a:ea typeface="Century Gothic"/>
                <a:cs typeface="Century Gothic"/>
                <a:sym typeface="Century Gothic"/>
              </a:endParaRPr>
            </a:p>
          </p:txBody>
        </p:sp>
      </p:grpSp>
      <p:sp>
        <p:nvSpPr>
          <p:cNvPr id="436" name="Google Shape;436;p23"/>
          <p:cNvSpPr/>
          <p:nvPr/>
        </p:nvSpPr>
        <p:spPr>
          <a:xfrm>
            <a:off x="5034750" y="2546525"/>
            <a:ext cx="2122500" cy="787500"/>
          </a:xfrm>
          <a:prstGeom prst="wedgeRectCallout">
            <a:avLst>
              <a:gd fmla="val -19945" name="adj1"/>
              <a:gd fmla="val 88940" name="adj2"/>
            </a:avLst>
          </a:prstGeom>
          <a:solidFill>
            <a:srgbClr val="F5F6F4"/>
          </a:solidFill>
          <a:ln cap="flat" cmpd="sng" w="9525">
            <a:solidFill>
              <a:srgbClr val="50504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500"/>
              </a:spcBef>
              <a:spcAft>
                <a:spcPts val="0"/>
              </a:spcAft>
              <a:buNone/>
            </a:pPr>
            <a:r>
              <a:rPr b="1" lang="en-US">
                <a:solidFill>
                  <a:schemeClr val="dk1"/>
                </a:solidFill>
                <a:latin typeface="Century Gothic"/>
                <a:ea typeface="Century Gothic"/>
                <a:cs typeface="Century Gothic"/>
                <a:sym typeface="Century Gothic"/>
              </a:rPr>
              <a:t>No need to validate lock when A is already versioned </a:t>
            </a:r>
            <a:endParaRPr b="1">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24"/>
          <p:cNvSpPr txBox="1"/>
          <p:nvPr>
            <p:ph type="title"/>
          </p:nvPr>
        </p:nvSpPr>
        <p:spPr>
          <a:xfrm>
            <a:off x="1066800" y="642594"/>
            <a:ext cx="10058400" cy="1371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Evaluation</a:t>
            </a:r>
            <a:endParaRPr/>
          </a:p>
        </p:txBody>
      </p:sp>
      <p:sp>
        <p:nvSpPr>
          <p:cNvPr id="443" name="Google Shape;443;p24"/>
          <p:cNvSpPr txBox="1"/>
          <p:nvPr>
            <p:ph idx="1" type="body"/>
          </p:nvPr>
        </p:nvSpPr>
        <p:spPr>
          <a:xfrm>
            <a:off x="1066800" y="2103120"/>
            <a:ext cx="10058400" cy="3849600"/>
          </a:xfrm>
          <a:prstGeom prst="rect">
            <a:avLst/>
          </a:prstGeom>
        </p:spPr>
        <p:txBody>
          <a:bodyPr anchorCtr="0" anchor="t" bIns="45700" lIns="91425" spcFirstLastPara="1" rIns="91425" wrap="square" tIns="45700">
            <a:normAutofit/>
          </a:bodyPr>
          <a:lstStyle/>
          <a:p>
            <a:pPr indent="-387350" lvl="0" marL="457200" rtl="0" algn="l">
              <a:spcBef>
                <a:spcPts val="900"/>
              </a:spcBef>
              <a:spcAft>
                <a:spcPts val="0"/>
              </a:spcAft>
              <a:buSzPts val="2500"/>
              <a:buChar char="◦"/>
            </a:pPr>
            <a:r>
              <a:rPr lang="en-US" sz="2200"/>
              <a:t>C++ compiled with GCC 10.3.0 using -O2</a:t>
            </a:r>
            <a:endParaRPr sz="2200"/>
          </a:p>
          <a:p>
            <a:pPr indent="-387350" lvl="0" marL="457200" rtl="0" algn="l">
              <a:spcBef>
                <a:spcPts val="0"/>
              </a:spcBef>
              <a:spcAft>
                <a:spcPts val="0"/>
              </a:spcAft>
              <a:buSzPts val="2500"/>
              <a:buChar char="◦"/>
            </a:pPr>
            <a:r>
              <a:rPr lang="en-US" sz="2200"/>
              <a:t>AMD EPYC 7662 processor (64C/128T)</a:t>
            </a:r>
            <a:endParaRPr sz="2200"/>
          </a:p>
          <a:p>
            <a:pPr indent="-387350" lvl="0" marL="457200" rtl="0" algn="l">
              <a:spcBef>
                <a:spcPts val="0"/>
              </a:spcBef>
              <a:spcAft>
                <a:spcPts val="0"/>
              </a:spcAft>
              <a:buSzPts val="2500"/>
              <a:buChar char="◦"/>
            </a:pPr>
            <a:r>
              <a:rPr lang="en-US" sz="2200"/>
              <a:t>20 second trial → average of 5 trials </a:t>
            </a:r>
            <a:endParaRPr sz="2200"/>
          </a:p>
          <a:p>
            <a:pPr indent="-368300" lvl="0" marL="457200" rtl="0" algn="l">
              <a:spcBef>
                <a:spcPts val="0"/>
              </a:spcBef>
              <a:spcAft>
                <a:spcPts val="0"/>
              </a:spcAft>
              <a:buSzPts val="2200"/>
              <a:buChar char="◦"/>
            </a:pPr>
            <a:r>
              <a:rPr lang="en-US" sz="2200"/>
              <a:t>Competing TMs</a:t>
            </a:r>
            <a:endParaRPr sz="2200"/>
          </a:p>
          <a:p>
            <a:pPr indent="-368300" lvl="1" marL="914400" rtl="0" algn="l">
              <a:spcBef>
                <a:spcPts val="0"/>
              </a:spcBef>
              <a:spcAft>
                <a:spcPts val="0"/>
              </a:spcAft>
              <a:buSzPts val="2200"/>
              <a:buChar char="◦"/>
            </a:pPr>
            <a:r>
              <a:rPr lang="en-US" sz="2200"/>
              <a:t>TL2</a:t>
            </a:r>
            <a:endParaRPr sz="2200"/>
          </a:p>
          <a:p>
            <a:pPr indent="-368300" lvl="1" marL="914400" rtl="0" algn="l">
              <a:spcBef>
                <a:spcPts val="0"/>
              </a:spcBef>
              <a:spcAft>
                <a:spcPts val="0"/>
              </a:spcAft>
              <a:buSzPts val="2200"/>
              <a:buChar char="◦"/>
            </a:pPr>
            <a:r>
              <a:rPr lang="en-US" sz="2200"/>
              <a:t>DCTL</a:t>
            </a:r>
            <a:endParaRPr sz="2200"/>
          </a:p>
          <a:p>
            <a:pPr indent="-368300" lvl="1" marL="914400" rtl="0" algn="l">
              <a:spcBef>
                <a:spcPts val="0"/>
              </a:spcBef>
              <a:spcAft>
                <a:spcPts val="0"/>
              </a:spcAft>
              <a:buSzPts val="2200"/>
              <a:buChar char="◦"/>
            </a:pPr>
            <a:r>
              <a:rPr lang="en-US" sz="2200"/>
              <a:t>TinySTM</a:t>
            </a:r>
            <a:endParaRPr sz="2200"/>
          </a:p>
          <a:p>
            <a:pPr indent="-368300" lvl="1" marL="914400" rtl="0" algn="l">
              <a:spcBef>
                <a:spcPts val="0"/>
              </a:spcBef>
              <a:spcAft>
                <a:spcPts val="0"/>
              </a:spcAft>
              <a:buSzPts val="2200"/>
              <a:buChar char="◦"/>
            </a:pPr>
            <a:r>
              <a:rPr lang="en-US" sz="2200"/>
              <a:t>NORec</a:t>
            </a:r>
            <a:endParaRPr sz="2200"/>
          </a:p>
        </p:txBody>
      </p:sp>
      <p:sp>
        <p:nvSpPr>
          <p:cNvPr id="444" name="Google Shape;444;p24"/>
          <p:cNvSpPr txBox="1"/>
          <p:nvPr>
            <p:ph idx="12" type="sldNum"/>
          </p:nvPr>
        </p:nvSpPr>
        <p:spPr>
          <a:xfrm>
            <a:off x="10981944" y="6035040"/>
            <a:ext cx="838200" cy="365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pic>
        <p:nvPicPr>
          <p:cNvPr id="450" name="Google Shape;450;p25"/>
          <p:cNvPicPr preferRelativeResize="0"/>
          <p:nvPr/>
        </p:nvPicPr>
        <p:blipFill>
          <a:blip r:embed="rId3">
            <a:alphaModFix/>
          </a:blip>
          <a:stretch>
            <a:fillRect/>
          </a:stretch>
        </p:blipFill>
        <p:spPr>
          <a:xfrm>
            <a:off x="2978451" y="2062602"/>
            <a:ext cx="6235101" cy="4156725"/>
          </a:xfrm>
          <a:prstGeom prst="rect">
            <a:avLst/>
          </a:prstGeom>
          <a:noFill/>
          <a:ln>
            <a:noFill/>
          </a:ln>
        </p:spPr>
      </p:pic>
      <p:sp>
        <p:nvSpPr>
          <p:cNvPr id="451" name="Google Shape;451;p25"/>
          <p:cNvSpPr txBox="1"/>
          <p:nvPr>
            <p:ph type="title"/>
          </p:nvPr>
        </p:nvSpPr>
        <p:spPr>
          <a:xfrm>
            <a:off x="1066800" y="642594"/>
            <a:ext cx="10058400" cy="13716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Throughput When Versioning is Not Needed</a:t>
            </a:r>
            <a:endParaRPr>
              <a:highlight>
                <a:srgbClr val="FBF236"/>
              </a:highlight>
            </a:endParaRPr>
          </a:p>
          <a:p>
            <a:pPr indent="0" lvl="0" marL="0" rtl="0" algn="l">
              <a:lnSpc>
                <a:spcPct val="110000"/>
              </a:lnSpc>
              <a:spcBef>
                <a:spcPts val="900"/>
              </a:spcBef>
              <a:spcAft>
                <a:spcPts val="0"/>
              </a:spcAft>
              <a:buNone/>
            </a:pPr>
            <a:r>
              <a:rPr lang="en-US" sz="1800">
                <a:solidFill>
                  <a:schemeClr val="dk1"/>
                </a:solidFill>
              </a:rPr>
              <a:t>(a,b)-tree a=4, b=16. Uniform key access pattern.</a:t>
            </a:r>
            <a:endParaRPr sz="4300"/>
          </a:p>
        </p:txBody>
      </p:sp>
      <p:sp>
        <p:nvSpPr>
          <p:cNvPr id="452" name="Google Shape;452;p25"/>
          <p:cNvSpPr txBox="1"/>
          <p:nvPr>
            <p:ph idx="12" type="sldNum"/>
          </p:nvPr>
        </p:nvSpPr>
        <p:spPr>
          <a:xfrm>
            <a:off x="10981944" y="6035040"/>
            <a:ext cx="838200" cy="365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453" name="Google Shape;453;p25"/>
          <p:cNvSpPr/>
          <p:nvPr/>
        </p:nvSpPr>
        <p:spPr>
          <a:xfrm>
            <a:off x="3454058" y="1841165"/>
            <a:ext cx="5283900" cy="359100"/>
          </a:xfrm>
          <a:prstGeom prst="rect">
            <a:avLst/>
          </a:prstGeom>
          <a:solidFill>
            <a:srgbClr val="57903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FFFF"/>
                </a:solidFill>
                <a:latin typeface="Century Gothic"/>
                <a:ea typeface="Century Gothic"/>
                <a:cs typeface="Century Gothic"/>
                <a:sym typeface="Century Gothic"/>
              </a:rPr>
              <a:t>90% Read-only (search), 5% insert, 5% delete</a:t>
            </a:r>
            <a:endParaRPr/>
          </a:p>
        </p:txBody>
      </p:sp>
      <p:sp>
        <p:nvSpPr>
          <p:cNvPr id="454" name="Google Shape;454;p25"/>
          <p:cNvSpPr txBox="1"/>
          <p:nvPr/>
        </p:nvSpPr>
        <p:spPr>
          <a:xfrm>
            <a:off x="4984192" y="5932903"/>
            <a:ext cx="2223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0000"/>
                </a:solidFill>
                <a:latin typeface="Century Gothic"/>
                <a:ea typeface="Century Gothic"/>
                <a:cs typeface="Century Gothic"/>
                <a:sym typeface="Century Gothic"/>
              </a:rPr>
              <a:t>number of threads</a:t>
            </a:r>
            <a:endParaRPr/>
          </a:p>
        </p:txBody>
      </p:sp>
      <p:sp>
        <p:nvSpPr>
          <p:cNvPr id="455" name="Google Shape;455;p25"/>
          <p:cNvSpPr txBox="1"/>
          <p:nvPr/>
        </p:nvSpPr>
        <p:spPr>
          <a:xfrm rot="-5400000">
            <a:off x="2243896" y="3956313"/>
            <a:ext cx="10998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latin typeface="Century Gothic"/>
                <a:ea typeface="Century Gothic"/>
                <a:cs typeface="Century Gothic"/>
                <a:sym typeface="Century Gothic"/>
              </a:rPr>
              <a:t>ops/sec</a:t>
            </a:r>
            <a:endParaRPr/>
          </a:p>
        </p:txBody>
      </p:sp>
      <p:sp>
        <p:nvSpPr>
          <p:cNvPr id="456" name="Google Shape;456;p25"/>
          <p:cNvSpPr/>
          <p:nvPr/>
        </p:nvSpPr>
        <p:spPr>
          <a:xfrm>
            <a:off x="9562775" y="2127413"/>
            <a:ext cx="2038500" cy="576900"/>
          </a:xfrm>
          <a:prstGeom prst="wedgeRectCallout">
            <a:avLst>
              <a:gd fmla="val -91718" name="adj1"/>
              <a:gd fmla="val 112769" name="adj2"/>
            </a:avLst>
          </a:prstGeom>
          <a:solidFill>
            <a:srgbClr val="FBF23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latin typeface="Century Gothic"/>
                <a:ea typeface="Century Gothic"/>
                <a:cs typeface="Century Gothic"/>
                <a:sym typeface="Century Gothic"/>
              </a:rPr>
              <a:t>Multiverse</a:t>
            </a:r>
            <a:endParaRPr/>
          </a:p>
        </p:txBody>
      </p:sp>
      <p:sp>
        <p:nvSpPr>
          <p:cNvPr id="457" name="Google Shape;457;p25"/>
          <p:cNvSpPr/>
          <p:nvPr/>
        </p:nvSpPr>
        <p:spPr>
          <a:xfrm>
            <a:off x="1749925" y="5362275"/>
            <a:ext cx="1014600" cy="499800"/>
          </a:xfrm>
          <a:prstGeom prst="wedgeRectCallout">
            <a:avLst>
              <a:gd fmla="val 138976" name="adj1"/>
              <a:gd fmla="val -18117" name="adj2"/>
            </a:avLst>
          </a:prstGeom>
          <a:solidFill>
            <a:srgbClr val="37946E"/>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latin typeface="Century Gothic"/>
                <a:ea typeface="Century Gothic"/>
                <a:cs typeface="Century Gothic"/>
                <a:sym typeface="Century Gothic"/>
              </a:rPr>
              <a:t>NOrec</a:t>
            </a:r>
            <a:endParaRPr/>
          </a:p>
        </p:txBody>
      </p:sp>
      <p:sp>
        <p:nvSpPr>
          <p:cNvPr id="458" name="Google Shape;458;p25"/>
          <p:cNvSpPr/>
          <p:nvPr/>
        </p:nvSpPr>
        <p:spPr>
          <a:xfrm>
            <a:off x="9421275" y="4547225"/>
            <a:ext cx="838200" cy="499800"/>
          </a:xfrm>
          <a:prstGeom prst="wedgeRectCallout">
            <a:avLst>
              <a:gd fmla="val -156824" name="adj1"/>
              <a:gd fmla="val 91066" name="adj2"/>
            </a:avLst>
          </a:prstGeom>
          <a:solidFill>
            <a:schemeClr val="lt1"/>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latin typeface="Century Gothic"/>
                <a:ea typeface="Century Gothic"/>
                <a:cs typeface="Century Gothic"/>
                <a:sym typeface="Century Gothic"/>
              </a:rPr>
              <a:t>TL2</a:t>
            </a:r>
            <a:endParaRPr/>
          </a:p>
        </p:txBody>
      </p:sp>
      <p:sp>
        <p:nvSpPr>
          <p:cNvPr id="459" name="Google Shape;459;p25"/>
          <p:cNvSpPr/>
          <p:nvPr/>
        </p:nvSpPr>
        <p:spPr>
          <a:xfrm>
            <a:off x="9421275" y="3283950"/>
            <a:ext cx="1077300" cy="499800"/>
          </a:xfrm>
          <a:prstGeom prst="wedgeRectCallout">
            <a:avLst>
              <a:gd fmla="val -127344" name="adj1"/>
              <a:gd fmla="val 271279" name="adj2"/>
            </a:avLst>
          </a:prstGeom>
          <a:solidFill>
            <a:srgbClr val="AC3232"/>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latin typeface="Century Gothic"/>
                <a:ea typeface="Century Gothic"/>
                <a:cs typeface="Century Gothic"/>
                <a:sym typeface="Century Gothic"/>
              </a:rPr>
              <a:t>DCTL</a:t>
            </a:r>
            <a:endParaRPr/>
          </a:p>
        </p:txBody>
      </p:sp>
      <p:sp>
        <p:nvSpPr>
          <p:cNvPr id="460" name="Google Shape;460;p25"/>
          <p:cNvSpPr/>
          <p:nvPr/>
        </p:nvSpPr>
        <p:spPr>
          <a:xfrm>
            <a:off x="9374075" y="5433100"/>
            <a:ext cx="1077300" cy="499800"/>
          </a:xfrm>
          <a:prstGeom prst="wedgeRectCallout">
            <a:avLst>
              <a:gd fmla="val -140272" name="adj1"/>
              <a:gd fmla="val -55087" name="adj2"/>
            </a:avLst>
          </a:prstGeom>
          <a:solidFill>
            <a:srgbClr val="B0ACA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latin typeface="Century Gothic"/>
                <a:ea typeface="Century Gothic"/>
                <a:cs typeface="Century Gothic"/>
                <a:sym typeface="Century Gothic"/>
              </a:rPr>
              <a:t>TinySTM</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pic>
        <p:nvPicPr>
          <p:cNvPr id="466" name="Google Shape;466;p26"/>
          <p:cNvPicPr preferRelativeResize="0"/>
          <p:nvPr/>
        </p:nvPicPr>
        <p:blipFill>
          <a:blip r:embed="rId3">
            <a:alphaModFix/>
          </a:blip>
          <a:stretch>
            <a:fillRect/>
          </a:stretch>
        </p:blipFill>
        <p:spPr>
          <a:xfrm>
            <a:off x="3352013" y="2428200"/>
            <a:ext cx="5487975" cy="3658659"/>
          </a:xfrm>
          <a:prstGeom prst="rect">
            <a:avLst/>
          </a:prstGeom>
          <a:noFill/>
          <a:ln>
            <a:noFill/>
          </a:ln>
        </p:spPr>
      </p:pic>
      <p:pic>
        <p:nvPicPr>
          <p:cNvPr id="467" name="Google Shape;467;p26"/>
          <p:cNvPicPr preferRelativeResize="0"/>
          <p:nvPr/>
        </p:nvPicPr>
        <p:blipFill>
          <a:blip r:embed="rId4">
            <a:alphaModFix/>
          </a:blip>
          <a:stretch>
            <a:fillRect/>
          </a:stretch>
        </p:blipFill>
        <p:spPr>
          <a:xfrm>
            <a:off x="9485850" y="4841597"/>
            <a:ext cx="1709900" cy="902215"/>
          </a:xfrm>
          <a:prstGeom prst="rect">
            <a:avLst/>
          </a:prstGeom>
          <a:noFill/>
          <a:ln>
            <a:noFill/>
          </a:ln>
        </p:spPr>
      </p:pic>
      <p:sp>
        <p:nvSpPr>
          <p:cNvPr id="468" name="Google Shape;468;p26"/>
          <p:cNvSpPr txBox="1"/>
          <p:nvPr>
            <p:ph type="title"/>
          </p:nvPr>
        </p:nvSpPr>
        <p:spPr>
          <a:xfrm>
            <a:off x="1066800" y="489894"/>
            <a:ext cx="10058400" cy="13716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Handling long running queries under frequent updates</a:t>
            </a:r>
            <a:endParaRPr>
              <a:highlight>
                <a:srgbClr val="FBF236"/>
              </a:highlight>
            </a:endParaRPr>
          </a:p>
          <a:p>
            <a:pPr indent="0" lvl="0" marL="0" rtl="0" algn="l">
              <a:spcBef>
                <a:spcPts val="0"/>
              </a:spcBef>
              <a:spcAft>
                <a:spcPts val="0"/>
              </a:spcAft>
              <a:buNone/>
            </a:pPr>
            <a:r>
              <a:rPr lang="en-US" sz="1800">
                <a:solidFill>
                  <a:schemeClr val="dk1"/>
                </a:solidFill>
              </a:rPr>
              <a:t>(a,b)-tree a=4, b=16. Uniform key access pattern.</a:t>
            </a:r>
            <a:endParaRPr/>
          </a:p>
        </p:txBody>
      </p:sp>
      <p:sp>
        <p:nvSpPr>
          <p:cNvPr id="469" name="Google Shape;469;p26"/>
          <p:cNvSpPr txBox="1"/>
          <p:nvPr>
            <p:ph idx="12" type="sldNum"/>
          </p:nvPr>
        </p:nvSpPr>
        <p:spPr>
          <a:xfrm>
            <a:off x="10981944" y="6035040"/>
            <a:ext cx="838200" cy="365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70" name="Google Shape;470;p26"/>
          <p:cNvSpPr/>
          <p:nvPr/>
        </p:nvSpPr>
        <p:spPr>
          <a:xfrm>
            <a:off x="2536800" y="1861500"/>
            <a:ext cx="7118400" cy="365700"/>
          </a:xfrm>
          <a:prstGeom prst="rect">
            <a:avLst/>
          </a:prstGeom>
          <a:solidFill>
            <a:srgbClr val="57903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FFFF"/>
                </a:solidFill>
                <a:latin typeface="Century Gothic"/>
                <a:ea typeface="Century Gothic"/>
                <a:cs typeface="Century Gothic"/>
                <a:sym typeface="Century Gothic"/>
              </a:rPr>
              <a:t>89.99% search, 5% insert, 5% delete, 0.01% RQ (10k RQ size)</a:t>
            </a:r>
            <a:endParaRPr/>
          </a:p>
        </p:txBody>
      </p:sp>
      <p:sp>
        <p:nvSpPr>
          <p:cNvPr id="471" name="Google Shape;471;p26"/>
          <p:cNvSpPr/>
          <p:nvPr/>
        </p:nvSpPr>
        <p:spPr>
          <a:xfrm>
            <a:off x="9376300" y="2707538"/>
            <a:ext cx="2038500" cy="576900"/>
          </a:xfrm>
          <a:prstGeom prst="wedgeRectCallout">
            <a:avLst>
              <a:gd fmla="val -96800" name="adj1"/>
              <a:gd fmla="val 75059" name="adj2"/>
            </a:avLst>
          </a:prstGeom>
          <a:solidFill>
            <a:srgbClr val="FBF236"/>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latin typeface="Century Gothic"/>
                <a:ea typeface="Century Gothic"/>
                <a:cs typeface="Century Gothic"/>
                <a:sym typeface="Century Gothic"/>
              </a:rPr>
              <a:t>Multiverse</a:t>
            </a:r>
            <a:endParaRPr/>
          </a:p>
        </p:txBody>
      </p:sp>
      <p:sp>
        <p:nvSpPr>
          <p:cNvPr id="472" name="Google Shape;472;p26"/>
          <p:cNvSpPr/>
          <p:nvPr/>
        </p:nvSpPr>
        <p:spPr>
          <a:xfrm>
            <a:off x="9146600" y="5900950"/>
            <a:ext cx="1014600" cy="499800"/>
          </a:xfrm>
          <a:prstGeom prst="wedgeRectCallout">
            <a:avLst>
              <a:gd fmla="val 12367" name="adj1"/>
              <a:gd fmla="val -96879" name="adj2"/>
            </a:avLst>
          </a:prstGeom>
          <a:solidFill>
            <a:srgbClr val="37946E"/>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latin typeface="Century Gothic"/>
                <a:ea typeface="Century Gothic"/>
                <a:cs typeface="Century Gothic"/>
                <a:sym typeface="Century Gothic"/>
              </a:rPr>
              <a:t>NOrec</a:t>
            </a:r>
            <a:endParaRPr/>
          </a:p>
        </p:txBody>
      </p:sp>
      <p:sp>
        <p:nvSpPr>
          <p:cNvPr id="473" name="Google Shape;473;p26"/>
          <p:cNvSpPr/>
          <p:nvPr/>
        </p:nvSpPr>
        <p:spPr>
          <a:xfrm>
            <a:off x="9234800" y="4184650"/>
            <a:ext cx="838200" cy="499800"/>
          </a:xfrm>
          <a:prstGeom prst="wedgeRectCallout">
            <a:avLst>
              <a:gd fmla="val 66878" name="adj1"/>
              <a:gd fmla="val 232013" name="adj2"/>
            </a:avLst>
          </a:prstGeom>
          <a:solidFill>
            <a:schemeClr val="lt1"/>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latin typeface="Century Gothic"/>
                <a:ea typeface="Century Gothic"/>
                <a:cs typeface="Century Gothic"/>
                <a:sym typeface="Century Gothic"/>
              </a:rPr>
              <a:t>TL2</a:t>
            </a:r>
            <a:endParaRPr/>
          </a:p>
        </p:txBody>
      </p:sp>
      <p:sp>
        <p:nvSpPr>
          <p:cNvPr id="474" name="Google Shape;474;p26"/>
          <p:cNvSpPr/>
          <p:nvPr/>
        </p:nvSpPr>
        <p:spPr>
          <a:xfrm>
            <a:off x="10161200" y="4050550"/>
            <a:ext cx="1077300" cy="499800"/>
          </a:xfrm>
          <a:prstGeom prst="wedgeRectCallout">
            <a:avLst>
              <a:gd fmla="val -28706" name="adj1"/>
              <a:gd fmla="val 161425" name="adj2"/>
            </a:avLst>
          </a:prstGeom>
          <a:solidFill>
            <a:srgbClr val="AC3232"/>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latin typeface="Century Gothic"/>
                <a:ea typeface="Century Gothic"/>
                <a:cs typeface="Century Gothic"/>
                <a:sym typeface="Century Gothic"/>
              </a:rPr>
              <a:t>DCTL</a:t>
            </a:r>
            <a:endParaRPr/>
          </a:p>
        </p:txBody>
      </p:sp>
      <p:sp>
        <p:nvSpPr>
          <p:cNvPr id="475" name="Google Shape;475;p26"/>
          <p:cNvSpPr/>
          <p:nvPr/>
        </p:nvSpPr>
        <p:spPr>
          <a:xfrm>
            <a:off x="4131000" y="2227200"/>
            <a:ext cx="3930000" cy="3657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FFFF"/>
                </a:solidFill>
                <a:latin typeface="Century Gothic"/>
                <a:ea typeface="Century Gothic"/>
                <a:cs typeface="Century Gothic"/>
                <a:sym typeface="Century Gothic"/>
              </a:rPr>
              <a:t>16 dedicated updater threads</a:t>
            </a:r>
            <a:endParaRPr/>
          </a:p>
        </p:txBody>
      </p:sp>
      <p:sp>
        <p:nvSpPr>
          <p:cNvPr id="476" name="Google Shape;476;p26"/>
          <p:cNvSpPr txBox="1"/>
          <p:nvPr/>
        </p:nvSpPr>
        <p:spPr>
          <a:xfrm>
            <a:off x="4901556" y="6035053"/>
            <a:ext cx="2388900" cy="396900"/>
          </a:xfrm>
          <a:prstGeom prst="rect">
            <a:avLst/>
          </a:prstGeom>
          <a:noFill/>
          <a:ln>
            <a:noFill/>
          </a:ln>
        </p:spPr>
        <p:txBody>
          <a:bodyPr anchorCtr="0" anchor="t" bIns="49100" lIns="98200" spcFirstLastPara="1" rIns="98200" wrap="square" tIns="49100">
            <a:spAutoFit/>
          </a:bodyPr>
          <a:lstStyle/>
          <a:p>
            <a:pPr indent="0" lvl="0" marL="0" marR="0" rtl="0" algn="l">
              <a:spcBef>
                <a:spcPts val="0"/>
              </a:spcBef>
              <a:spcAft>
                <a:spcPts val="0"/>
              </a:spcAft>
              <a:buNone/>
            </a:pPr>
            <a:r>
              <a:rPr b="1" lang="en-US" sz="1934">
                <a:solidFill>
                  <a:schemeClr val="dk1"/>
                </a:solidFill>
                <a:latin typeface="Century Gothic"/>
                <a:ea typeface="Century Gothic"/>
                <a:cs typeface="Century Gothic"/>
                <a:sym typeface="Century Gothic"/>
              </a:rPr>
              <a:t>number of threads</a:t>
            </a:r>
            <a:endParaRPr sz="1504"/>
          </a:p>
        </p:txBody>
      </p:sp>
      <p:sp>
        <p:nvSpPr>
          <p:cNvPr id="477" name="Google Shape;477;p26"/>
          <p:cNvSpPr txBox="1"/>
          <p:nvPr/>
        </p:nvSpPr>
        <p:spPr>
          <a:xfrm rot="-5400000">
            <a:off x="2452775" y="4102000"/>
            <a:ext cx="1401600" cy="396900"/>
          </a:xfrm>
          <a:prstGeom prst="rect">
            <a:avLst/>
          </a:prstGeom>
          <a:noFill/>
          <a:ln>
            <a:noFill/>
          </a:ln>
        </p:spPr>
        <p:txBody>
          <a:bodyPr anchorCtr="0" anchor="t" bIns="49100" lIns="98200" spcFirstLastPara="1" rIns="98200" wrap="square" tIns="49100">
            <a:spAutoFit/>
          </a:bodyPr>
          <a:lstStyle/>
          <a:p>
            <a:pPr indent="0" lvl="0" marL="0" marR="0" rtl="0" algn="l">
              <a:spcBef>
                <a:spcPts val="0"/>
              </a:spcBef>
              <a:spcAft>
                <a:spcPts val="0"/>
              </a:spcAft>
              <a:buNone/>
            </a:pPr>
            <a:r>
              <a:rPr b="1" lang="en-US" sz="1934">
                <a:solidFill>
                  <a:schemeClr val="dk1"/>
                </a:solidFill>
                <a:latin typeface="Century Gothic"/>
                <a:ea typeface="Century Gothic"/>
                <a:cs typeface="Century Gothic"/>
                <a:sym typeface="Century Gothic"/>
              </a:rPr>
              <a:t>ops / sec</a:t>
            </a:r>
            <a:endParaRPr sz="1504"/>
          </a:p>
        </p:txBody>
      </p:sp>
      <p:sp>
        <p:nvSpPr>
          <p:cNvPr id="478" name="Google Shape;478;p26"/>
          <p:cNvSpPr/>
          <p:nvPr/>
        </p:nvSpPr>
        <p:spPr>
          <a:xfrm>
            <a:off x="7852500" y="5292750"/>
            <a:ext cx="725100" cy="621600"/>
          </a:xfrm>
          <a:prstGeom prst="ellipse">
            <a:avLst/>
          </a:prstGeom>
          <a:solidFill>
            <a:srgbClr val="000000">
              <a:alpha val="0"/>
            </a:srgbClr>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479" name="Google Shape;479;p26"/>
          <p:cNvSpPr/>
          <p:nvPr/>
        </p:nvSpPr>
        <p:spPr>
          <a:xfrm>
            <a:off x="10337500" y="5900950"/>
            <a:ext cx="1077300" cy="499800"/>
          </a:xfrm>
          <a:prstGeom prst="wedgeRectCallout">
            <a:avLst>
              <a:gd fmla="val -78729" name="adj1"/>
              <a:gd fmla="val -94803" name="adj2"/>
            </a:avLst>
          </a:prstGeom>
          <a:solidFill>
            <a:srgbClr val="B0ACA0"/>
          </a:solidFill>
          <a:ln cap="flat" cmpd="sng" w="127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latin typeface="Century Gothic"/>
                <a:ea typeface="Century Gothic"/>
                <a:cs typeface="Century Gothic"/>
                <a:sym typeface="Century Gothic"/>
              </a:rPr>
              <a:t>TinySTM</a:t>
            </a:r>
            <a:endParaRPr/>
          </a:p>
        </p:txBody>
      </p:sp>
      <p:cxnSp>
        <p:nvCxnSpPr>
          <p:cNvPr id="480" name="Google Shape;480;p26"/>
          <p:cNvCxnSpPr>
            <a:stCxn id="478" idx="7"/>
            <a:endCxn id="467" idx="1"/>
          </p:cNvCxnSpPr>
          <p:nvPr/>
        </p:nvCxnSpPr>
        <p:spPr>
          <a:xfrm flipH="1" rot="10800000">
            <a:off x="8471412" y="5292581"/>
            <a:ext cx="1014300" cy="91200"/>
          </a:xfrm>
          <a:prstGeom prst="straightConnector1">
            <a:avLst/>
          </a:prstGeom>
          <a:noFill/>
          <a:ln cap="flat" cmpd="sng" w="28575">
            <a:solidFill>
              <a:schemeClr val="dk2"/>
            </a:solidFill>
            <a:prstDash val="solid"/>
            <a:round/>
            <a:headEnd len="med" w="med" type="none"/>
            <a:tailEnd len="med" w="med" type="triangl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27"/>
          <p:cNvSpPr txBox="1"/>
          <p:nvPr>
            <p:ph type="title"/>
          </p:nvPr>
        </p:nvSpPr>
        <p:spPr>
          <a:xfrm>
            <a:off x="1066800" y="489894"/>
            <a:ext cx="10058400" cy="1371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Time-V</a:t>
            </a:r>
            <a:r>
              <a:rPr lang="en-US"/>
              <a:t>arying</a:t>
            </a:r>
            <a:r>
              <a:rPr lang="en-US"/>
              <a:t> Workload </a:t>
            </a:r>
            <a:endParaRPr>
              <a:highlight>
                <a:srgbClr val="FBF236"/>
              </a:highlight>
            </a:endParaRPr>
          </a:p>
        </p:txBody>
      </p:sp>
      <p:sp>
        <p:nvSpPr>
          <p:cNvPr id="487" name="Google Shape;487;p27"/>
          <p:cNvSpPr txBox="1"/>
          <p:nvPr>
            <p:ph idx="12" type="sldNum"/>
          </p:nvPr>
        </p:nvSpPr>
        <p:spPr>
          <a:xfrm>
            <a:off x="10981944" y="6035040"/>
            <a:ext cx="838200" cy="365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488" name="Google Shape;488;p27"/>
          <p:cNvPicPr preferRelativeResize="0"/>
          <p:nvPr/>
        </p:nvPicPr>
        <p:blipFill>
          <a:blip r:embed="rId3">
            <a:alphaModFix/>
          </a:blip>
          <a:stretch>
            <a:fillRect/>
          </a:stretch>
        </p:blipFill>
        <p:spPr>
          <a:xfrm>
            <a:off x="2897945" y="1484800"/>
            <a:ext cx="7306716" cy="4491200"/>
          </a:xfrm>
          <a:prstGeom prst="rect">
            <a:avLst/>
          </a:prstGeom>
          <a:noFill/>
          <a:ln>
            <a:noFill/>
          </a:ln>
        </p:spPr>
      </p:pic>
      <p:pic>
        <p:nvPicPr>
          <p:cNvPr id="489" name="Google Shape;489;p27"/>
          <p:cNvPicPr preferRelativeResize="0"/>
          <p:nvPr/>
        </p:nvPicPr>
        <p:blipFill rotWithShape="1">
          <a:blip r:embed="rId4">
            <a:alphaModFix/>
          </a:blip>
          <a:srcRect b="30255" l="0" r="0" t="28203"/>
          <a:stretch/>
        </p:blipFill>
        <p:spPr>
          <a:xfrm>
            <a:off x="576050" y="5976000"/>
            <a:ext cx="10852401" cy="424750"/>
          </a:xfrm>
          <a:prstGeom prst="rect">
            <a:avLst/>
          </a:prstGeom>
          <a:noFill/>
          <a:ln>
            <a:noFill/>
          </a:ln>
        </p:spPr>
      </p:pic>
      <p:sp>
        <p:nvSpPr>
          <p:cNvPr id="490" name="Google Shape;490;p27"/>
          <p:cNvSpPr/>
          <p:nvPr/>
        </p:nvSpPr>
        <p:spPr>
          <a:xfrm>
            <a:off x="528325" y="1698950"/>
            <a:ext cx="2123700" cy="1326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a:latin typeface="Century Gothic"/>
                <a:ea typeface="Century Gothic"/>
                <a:cs typeface="Century Gothic"/>
                <a:sym typeface="Century Gothic"/>
              </a:rPr>
              <a:t>4</a:t>
            </a:r>
            <a:r>
              <a:rPr b="1" lang="en-US">
                <a:latin typeface="Century Gothic"/>
                <a:ea typeface="Century Gothic"/>
                <a:cs typeface="Century Gothic"/>
                <a:sym typeface="Century Gothic"/>
              </a:rPr>
              <a:t> Interval</a:t>
            </a:r>
            <a:r>
              <a:rPr b="1" lang="en-US">
                <a:latin typeface="Century Gothic"/>
                <a:ea typeface="Century Gothic"/>
                <a:cs typeface="Century Gothic"/>
                <a:sym typeface="Century Gothic"/>
              </a:rPr>
              <a:t>,</a:t>
            </a:r>
            <a:r>
              <a:rPr b="1" lang="en-US">
                <a:latin typeface="Century Gothic"/>
                <a:ea typeface="Century Gothic"/>
                <a:cs typeface="Century Gothic"/>
                <a:sym typeface="Century Gothic"/>
              </a:rPr>
              <a:t> each 5 sec:</a:t>
            </a:r>
            <a:endParaRPr b="1">
              <a:latin typeface="Century Gothic"/>
              <a:ea typeface="Century Gothic"/>
              <a:cs typeface="Century Gothic"/>
              <a:sym typeface="Century Gothic"/>
            </a:endParaRPr>
          </a:p>
          <a:p>
            <a:pPr indent="-317500" lvl="0" marL="457200" rtl="0" algn="l">
              <a:spcBef>
                <a:spcPts val="0"/>
              </a:spcBef>
              <a:spcAft>
                <a:spcPts val="0"/>
              </a:spcAft>
              <a:buSzPts val="1400"/>
              <a:buFont typeface="Century Gothic"/>
              <a:buChar char="●"/>
            </a:pPr>
            <a:r>
              <a:rPr lang="en-US">
                <a:latin typeface="Century Gothic"/>
                <a:ea typeface="Century Gothic"/>
                <a:cs typeface="Century Gothic"/>
                <a:sym typeface="Century Gothic"/>
              </a:rPr>
              <a:t>64 worker threads</a:t>
            </a:r>
            <a:endParaRPr>
              <a:latin typeface="Century Gothic"/>
              <a:ea typeface="Century Gothic"/>
              <a:cs typeface="Century Gothic"/>
              <a:sym typeface="Century Gothic"/>
            </a:endParaRPr>
          </a:p>
          <a:p>
            <a:pPr indent="-317500" lvl="0" marL="457200" rtl="0" algn="l">
              <a:spcBef>
                <a:spcPts val="0"/>
              </a:spcBef>
              <a:spcAft>
                <a:spcPts val="0"/>
              </a:spcAft>
              <a:buSzPts val="1400"/>
              <a:buFont typeface="Century Gothic"/>
              <a:buChar char="●"/>
            </a:pPr>
            <a:r>
              <a:rPr lang="en-US">
                <a:latin typeface="Century Gothic"/>
                <a:ea typeface="Century Gothic"/>
                <a:cs typeface="Century Gothic"/>
                <a:sym typeface="Century Gothic"/>
              </a:rPr>
              <a:t>10% insert</a:t>
            </a:r>
            <a:endParaRPr>
              <a:latin typeface="Century Gothic"/>
              <a:ea typeface="Century Gothic"/>
              <a:cs typeface="Century Gothic"/>
              <a:sym typeface="Century Gothic"/>
            </a:endParaRPr>
          </a:p>
          <a:p>
            <a:pPr indent="-317500" lvl="0" marL="457200" rtl="0" algn="l">
              <a:spcBef>
                <a:spcPts val="0"/>
              </a:spcBef>
              <a:spcAft>
                <a:spcPts val="0"/>
              </a:spcAft>
              <a:buSzPts val="1400"/>
              <a:buFont typeface="Century Gothic"/>
              <a:buChar char="●"/>
            </a:pPr>
            <a:r>
              <a:rPr lang="en-US">
                <a:latin typeface="Century Gothic"/>
                <a:ea typeface="Century Gothic"/>
                <a:cs typeface="Century Gothic"/>
                <a:sym typeface="Century Gothic"/>
              </a:rPr>
              <a:t>10% delete</a:t>
            </a:r>
            <a:endParaRPr>
              <a:latin typeface="Century Gothic"/>
              <a:ea typeface="Century Gothic"/>
              <a:cs typeface="Century Gothic"/>
              <a:sym typeface="Century Gothic"/>
            </a:endParaRPr>
          </a:p>
        </p:txBody>
      </p:sp>
      <p:sp>
        <p:nvSpPr>
          <p:cNvPr id="491" name="Google Shape;491;p27"/>
          <p:cNvSpPr/>
          <p:nvPr/>
        </p:nvSpPr>
        <p:spPr>
          <a:xfrm>
            <a:off x="528325" y="3280975"/>
            <a:ext cx="2123700" cy="10803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a:latin typeface="Century Gothic"/>
                <a:ea typeface="Century Gothic"/>
                <a:cs typeface="Century Gothic"/>
                <a:sym typeface="Century Gothic"/>
              </a:rPr>
              <a:t>Interval 1 and 3:</a:t>
            </a:r>
            <a:endParaRPr b="1">
              <a:latin typeface="Century Gothic"/>
              <a:ea typeface="Century Gothic"/>
              <a:cs typeface="Century Gothic"/>
              <a:sym typeface="Century Gothic"/>
            </a:endParaRPr>
          </a:p>
          <a:p>
            <a:pPr indent="-317500" lvl="0" marL="457200" rtl="0" algn="l">
              <a:spcBef>
                <a:spcPts val="0"/>
              </a:spcBef>
              <a:spcAft>
                <a:spcPts val="0"/>
              </a:spcAft>
              <a:buSzPts val="1400"/>
              <a:buFont typeface="Century Gothic"/>
              <a:buChar char="●"/>
            </a:pPr>
            <a:r>
              <a:rPr lang="en-US">
                <a:latin typeface="Century Gothic"/>
                <a:ea typeface="Century Gothic"/>
                <a:cs typeface="Century Gothic"/>
                <a:sym typeface="Century Gothic"/>
              </a:rPr>
              <a:t>0 dedicated updaters</a:t>
            </a:r>
            <a:endParaRPr>
              <a:latin typeface="Century Gothic"/>
              <a:ea typeface="Century Gothic"/>
              <a:cs typeface="Century Gothic"/>
              <a:sym typeface="Century Gothic"/>
            </a:endParaRPr>
          </a:p>
          <a:p>
            <a:pPr indent="-317500" lvl="0" marL="457200" rtl="0" algn="l">
              <a:spcBef>
                <a:spcPts val="0"/>
              </a:spcBef>
              <a:spcAft>
                <a:spcPts val="0"/>
              </a:spcAft>
              <a:buSzPts val="1400"/>
              <a:buFont typeface="Century Gothic"/>
              <a:buChar char="●"/>
            </a:pPr>
            <a:r>
              <a:rPr lang="en-US">
                <a:latin typeface="Century Gothic"/>
                <a:ea typeface="Century Gothic"/>
                <a:cs typeface="Century Gothic"/>
                <a:sym typeface="Century Gothic"/>
              </a:rPr>
              <a:t>0 RQs</a:t>
            </a:r>
            <a:endParaRPr>
              <a:latin typeface="Century Gothic"/>
              <a:ea typeface="Century Gothic"/>
              <a:cs typeface="Century Gothic"/>
              <a:sym typeface="Century Gothic"/>
            </a:endParaRPr>
          </a:p>
        </p:txBody>
      </p:sp>
      <p:grpSp>
        <p:nvGrpSpPr>
          <p:cNvPr id="492" name="Google Shape;492;p27"/>
          <p:cNvGrpSpPr/>
          <p:nvPr/>
        </p:nvGrpSpPr>
        <p:grpSpPr>
          <a:xfrm>
            <a:off x="3729425" y="1854350"/>
            <a:ext cx="4547850" cy="3739800"/>
            <a:chOff x="3729425" y="1854350"/>
            <a:chExt cx="4547850" cy="3739800"/>
          </a:xfrm>
        </p:grpSpPr>
        <p:sp>
          <p:nvSpPr>
            <p:cNvPr id="493" name="Google Shape;493;p27"/>
            <p:cNvSpPr/>
            <p:nvPr/>
          </p:nvSpPr>
          <p:spPr>
            <a:xfrm>
              <a:off x="3729425" y="1854350"/>
              <a:ext cx="1616100" cy="3739800"/>
            </a:xfrm>
            <a:prstGeom prst="rect">
              <a:avLst/>
            </a:prstGeom>
            <a:noFill/>
            <a:ln cap="flat" cmpd="sng" w="7620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494" name="Google Shape;494;p27"/>
            <p:cNvSpPr/>
            <p:nvPr/>
          </p:nvSpPr>
          <p:spPr>
            <a:xfrm>
              <a:off x="6661175" y="1854350"/>
              <a:ext cx="1616100" cy="3739800"/>
            </a:xfrm>
            <a:prstGeom prst="rect">
              <a:avLst/>
            </a:prstGeom>
            <a:noFill/>
            <a:ln cap="flat" cmpd="sng" w="7620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grpSp>
      <p:sp>
        <p:nvSpPr>
          <p:cNvPr id="495" name="Google Shape;495;p27"/>
          <p:cNvSpPr/>
          <p:nvPr/>
        </p:nvSpPr>
        <p:spPr>
          <a:xfrm>
            <a:off x="528325" y="4524300"/>
            <a:ext cx="2123700" cy="11394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a:latin typeface="Century Gothic"/>
                <a:ea typeface="Century Gothic"/>
                <a:cs typeface="Century Gothic"/>
                <a:sym typeface="Century Gothic"/>
              </a:rPr>
              <a:t>Interval 2 and 4:</a:t>
            </a:r>
            <a:endParaRPr b="1">
              <a:latin typeface="Century Gothic"/>
              <a:ea typeface="Century Gothic"/>
              <a:cs typeface="Century Gothic"/>
              <a:sym typeface="Century Gothic"/>
            </a:endParaRPr>
          </a:p>
          <a:p>
            <a:pPr indent="-317500" lvl="0" marL="457200" rtl="0" algn="l">
              <a:spcBef>
                <a:spcPts val="0"/>
              </a:spcBef>
              <a:spcAft>
                <a:spcPts val="0"/>
              </a:spcAft>
              <a:buSzPts val="1400"/>
              <a:buFont typeface="Century Gothic"/>
              <a:buChar char="●"/>
            </a:pPr>
            <a:r>
              <a:rPr lang="en-US">
                <a:latin typeface="Century Gothic"/>
                <a:ea typeface="Century Gothic"/>
                <a:cs typeface="Century Gothic"/>
                <a:sym typeface="Century Gothic"/>
              </a:rPr>
              <a:t>4 dedicated updaters</a:t>
            </a:r>
            <a:endParaRPr>
              <a:latin typeface="Century Gothic"/>
              <a:ea typeface="Century Gothic"/>
              <a:cs typeface="Century Gothic"/>
              <a:sym typeface="Century Gothic"/>
            </a:endParaRPr>
          </a:p>
          <a:p>
            <a:pPr indent="-317500" lvl="0" marL="457200" rtl="0" algn="l">
              <a:spcBef>
                <a:spcPts val="0"/>
              </a:spcBef>
              <a:spcAft>
                <a:spcPts val="0"/>
              </a:spcAft>
              <a:buSzPts val="1400"/>
              <a:buFont typeface="Century Gothic"/>
              <a:buChar char="●"/>
            </a:pPr>
            <a:r>
              <a:rPr lang="en-US">
                <a:solidFill>
                  <a:schemeClr val="dk1"/>
                </a:solidFill>
                <a:latin typeface="Century Gothic"/>
                <a:ea typeface="Century Gothic"/>
                <a:cs typeface="Century Gothic"/>
                <a:sym typeface="Century Gothic"/>
              </a:rPr>
              <a:t>0.01% RQ</a:t>
            </a:r>
            <a:endParaRPr>
              <a:solidFill>
                <a:schemeClr val="dk1"/>
              </a:solidFill>
              <a:latin typeface="Century Gothic"/>
              <a:ea typeface="Century Gothic"/>
              <a:cs typeface="Century Gothic"/>
              <a:sym typeface="Century Gothic"/>
            </a:endParaRPr>
          </a:p>
          <a:p>
            <a:pPr indent="-317500" lvl="0" marL="457200" rtl="0" algn="l">
              <a:spcBef>
                <a:spcPts val="0"/>
              </a:spcBef>
              <a:spcAft>
                <a:spcPts val="0"/>
              </a:spcAft>
              <a:buSzPts val="1400"/>
              <a:buFont typeface="Century Gothic"/>
              <a:buChar char="●"/>
            </a:pPr>
            <a:r>
              <a:rPr lang="en-US">
                <a:solidFill>
                  <a:schemeClr val="dk1"/>
                </a:solidFill>
                <a:latin typeface="Century Gothic"/>
                <a:ea typeface="Century Gothic"/>
                <a:cs typeface="Century Gothic"/>
                <a:sym typeface="Century Gothic"/>
              </a:rPr>
              <a:t>100k RQ size </a:t>
            </a:r>
            <a:endParaRPr>
              <a:latin typeface="Century Gothic"/>
              <a:ea typeface="Century Gothic"/>
              <a:cs typeface="Century Gothic"/>
              <a:sym typeface="Century Gothic"/>
            </a:endParaRPr>
          </a:p>
        </p:txBody>
      </p:sp>
      <p:grpSp>
        <p:nvGrpSpPr>
          <p:cNvPr id="496" name="Google Shape;496;p27"/>
          <p:cNvGrpSpPr/>
          <p:nvPr/>
        </p:nvGrpSpPr>
        <p:grpSpPr>
          <a:xfrm>
            <a:off x="5200475" y="1854350"/>
            <a:ext cx="4610000" cy="3739800"/>
            <a:chOff x="5200475" y="1854350"/>
            <a:chExt cx="4610000" cy="3739800"/>
          </a:xfrm>
        </p:grpSpPr>
        <p:sp>
          <p:nvSpPr>
            <p:cNvPr id="497" name="Google Shape;497;p27"/>
            <p:cNvSpPr/>
            <p:nvPr/>
          </p:nvSpPr>
          <p:spPr>
            <a:xfrm>
              <a:off x="5200475" y="1854350"/>
              <a:ext cx="1616100" cy="3739800"/>
            </a:xfrm>
            <a:prstGeom prst="rect">
              <a:avLst/>
            </a:prstGeom>
            <a:noFill/>
            <a:ln cap="flat" cmpd="sng" w="76200">
              <a:solidFill>
                <a:srgbClr val="FFE5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498" name="Google Shape;498;p27"/>
            <p:cNvSpPr/>
            <p:nvPr/>
          </p:nvSpPr>
          <p:spPr>
            <a:xfrm>
              <a:off x="8194375" y="1854350"/>
              <a:ext cx="1616100" cy="3739800"/>
            </a:xfrm>
            <a:prstGeom prst="rect">
              <a:avLst/>
            </a:prstGeom>
            <a:noFill/>
            <a:ln cap="flat" cmpd="sng" w="76200">
              <a:solidFill>
                <a:srgbClr val="FFE5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grpSp>
      <p:sp>
        <p:nvSpPr>
          <p:cNvPr id="499" name="Google Shape;499;p27"/>
          <p:cNvSpPr txBox="1"/>
          <p:nvPr/>
        </p:nvSpPr>
        <p:spPr>
          <a:xfrm>
            <a:off x="7110225" y="6005525"/>
            <a:ext cx="1960800" cy="3657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300">
                <a:solidFill>
                  <a:schemeClr val="dk1"/>
                </a:solidFill>
              </a:rPr>
              <a:t>Multiverse-ModeQ-Only</a:t>
            </a:r>
            <a:endParaRPr sz="1300">
              <a:solidFill>
                <a:schemeClr val="dk1"/>
              </a:solidFill>
            </a:endParaRPr>
          </a:p>
        </p:txBody>
      </p:sp>
      <p:sp>
        <p:nvSpPr>
          <p:cNvPr id="500" name="Google Shape;500;p27"/>
          <p:cNvSpPr txBox="1"/>
          <p:nvPr/>
        </p:nvSpPr>
        <p:spPr>
          <a:xfrm>
            <a:off x="9536625" y="5975975"/>
            <a:ext cx="1964400" cy="4248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300">
                <a:solidFill>
                  <a:schemeClr val="dk1"/>
                </a:solidFill>
              </a:rPr>
              <a:t>Multiverse-ModeU-Only</a:t>
            </a:r>
            <a:endParaRPr sz="13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96"/>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49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49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28"/>
          <p:cNvSpPr txBox="1"/>
          <p:nvPr>
            <p:ph type="title"/>
          </p:nvPr>
        </p:nvSpPr>
        <p:spPr>
          <a:xfrm>
            <a:off x="1066800" y="398644"/>
            <a:ext cx="10058400" cy="869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000"/>
              <a:buFont typeface="Century Gothic"/>
              <a:buNone/>
            </a:pPr>
            <a:r>
              <a:rPr lang="en-US"/>
              <a:t>Conclusion</a:t>
            </a:r>
            <a:endParaRPr/>
          </a:p>
        </p:txBody>
      </p:sp>
      <p:sp>
        <p:nvSpPr>
          <p:cNvPr id="506" name="Google Shape;506;p28"/>
          <p:cNvSpPr txBox="1"/>
          <p:nvPr>
            <p:ph idx="12" type="sldNum"/>
          </p:nvPr>
        </p:nvSpPr>
        <p:spPr>
          <a:xfrm>
            <a:off x="10981944" y="6035040"/>
            <a:ext cx="838200" cy="365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07" name="Google Shape;507;p28"/>
          <p:cNvSpPr/>
          <p:nvPr/>
        </p:nvSpPr>
        <p:spPr>
          <a:xfrm>
            <a:off x="1440225" y="1511700"/>
            <a:ext cx="8679600" cy="1913700"/>
          </a:xfrm>
          <a:prstGeom prst="rect">
            <a:avLst/>
          </a:prstGeom>
          <a:gradFill>
            <a:gsLst>
              <a:gs pos="0">
                <a:srgbClr val="000000"/>
              </a:gs>
              <a:gs pos="50000">
                <a:srgbClr val="000000"/>
              </a:gs>
              <a:gs pos="100000">
                <a:srgbClr val="000000"/>
              </a:gs>
            </a:gsLst>
            <a:lin ang="5400012" scaled="0"/>
          </a:gradFill>
          <a:ln>
            <a:noFill/>
          </a:ln>
          <a:effectLst>
            <a:outerShdw blurRad="57150" rotWithShape="0" algn="ctr" dir="5400000" dist="19050">
              <a:srgbClr val="000000">
                <a:alpha val="62750"/>
              </a:srgbClr>
            </a:outerShdw>
          </a:effectLst>
        </p:spPr>
        <p:txBody>
          <a:bodyPr anchorCtr="0" anchor="ctr" bIns="45700" lIns="91425" spcFirstLastPara="1" rIns="91425" wrap="square" tIns="45700">
            <a:noAutofit/>
          </a:bodyPr>
          <a:lstStyle/>
          <a:p>
            <a:pPr indent="0" lvl="0" marL="0" rtl="0" algn="ctr">
              <a:lnSpc>
                <a:spcPct val="110000"/>
              </a:lnSpc>
              <a:spcBef>
                <a:spcPts val="900"/>
              </a:spcBef>
              <a:spcAft>
                <a:spcPts val="0"/>
              </a:spcAft>
              <a:buNone/>
            </a:pPr>
            <a:r>
              <a:rPr lang="en-US" sz="1800">
                <a:solidFill>
                  <a:schemeClr val="lt1"/>
                </a:solidFill>
                <a:latin typeface="Century Gothic"/>
                <a:ea typeface="Century Gothic"/>
                <a:cs typeface="Century Gothic"/>
                <a:sym typeface="Century Gothic"/>
              </a:rPr>
              <a:t>Multiverse: a novel TM combining the best of unversioned </a:t>
            </a:r>
            <a:r>
              <a:rPr lang="en-US" sz="1800">
                <a:solidFill>
                  <a:schemeClr val="lt1"/>
                </a:solidFill>
                <a:latin typeface="Century Gothic"/>
                <a:ea typeface="Century Gothic"/>
                <a:cs typeface="Century Gothic"/>
                <a:sym typeface="Century Gothic"/>
              </a:rPr>
              <a:t>TM and MVCC</a:t>
            </a:r>
            <a:endParaRPr sz="1800">
              <a:solidFill>
                <a:schemeClr val="lt1"/>
              </a:solidFill>
              <a:latin typeface="Century Gothic"/>
              <a:ea typeface="Century Gothic"/>
              <a:cs typeface="Century Gothic"/>
              <a:sym typeface="Century Gothic"/>
            </a:endParaRPr>
          </a:p>
          <a:p>
            <a:pPr indent="-342900" lvl="0" marL="457200" rtl="0" algn="l">
              <a:lnSpc>
                <a:spcPct val="100000"/>
              </a:lnSpc>
              <a:spcBef>
                <a:spcPts val="0"/>
              </a:spcBef>
              <a:spcAft>
                <a:spcPts val="0"/>
              </a:spcAft>
              <a:buClr>
                <a:schemeClr val="lt1"/>
              </a:buClr>
              <a:buSzPts val="1800"/>
              <a:buFont typeface="Century Gothic"/>
              <a:buChar char="●"/>
            </a:pPr>
            <a:r>
              <a:rPr lang="en-US" sz="1800">
                <a:solidFill>
                  <a:schemeClr val="lt1"/>
                </a:solidFill>
                <a:latin typeface="Century Gothic"/>
                <a:ea typeface="Century Gothic"/>
                <a:cs typeface="Century Gothic"/>
                <a:sym typeface="Century Gothic"/>
              </a:rPr>
              <a:t>Versioned and unversioned transactions</a:t>
            </a:r>
            <a:endParaRPr sz="1800">
              <a:solidFill>
                <a:schemeClr val="lt1"/>
              </a:solidFill>
              <a:latin typeface="Century Gothic"/>
              <a:ea typeface="Century Gothic"/>
              <a:cs typeface="Century Gothic"/>
              <a:sym typeface="Century Gothic"/>
            </a:endParaRPr>
          </a:p>
          <a:p>
            <a:pPr indent="-342900" lvl="0" marL="457200" rtl="0" algn="l">
              <a:lnSpc>
                <a:spcPct val="100000"/>
              </a:lnSpc>
              <a:spcBef>
                <a:spcPts val="0"/>
              </a:spcBef>
              <a:spcAft>
                <a:spcPts val="0"/>
              </a:spcAft>
              <a:buClr>
                <a:schemeClr val="lt1"/>
              </a:buClr>
              <a:buSzPts val="1800"/>
              <a:buFont typeface="Century Gothic"/>
              <a:buChar char="●"/>
            </a:pPr>
            <a:r>
              <a:rPr lang="en-US" sz="1800">
                <a:solidFill>
                  <a:schemeClr val="lt1"/>
                </a:solidFill>
                <a:latin typeface="Century Gothic"/>
                <a:ea typeface="Century Gothic"/>
                <a:cs typeface="Century Gothic"/>
                <a:sym typeface="Century Gothic"/>
              </a:rPr>
              <a:t>Dynamic versioning of individual addresses</a:t>
            </a:r>
            <a:endParaRPr sz="1800">
              <a:solidFill>
                <a:schemeClr val="lt1"/>
              </a:solidFill>
              <a:latin typeface="Century Gothic"/>
              <a:ea typeface="Century Gothic"/>
              <a:cs typeface="Century Gothic"/>
              <a:sym typeface="Century Gothic"/>
            </a:endParaRPr>
          </a:p>
          <a:p>
            <a:pPr indent="-342900" lvl="0" marL="457200" rtl="0" algn="l">
              <a:lnSpc>
                <a:spcPct val="100000"/>
              </a:lnSpc>
              <a:spcBef>
                <a:spcPts val="0"/>
              </a:spcBef>
              <a:spcAft>
                <a:spcPts val="0"/>
              </a:spcAft>
              <a:buClr>
                <a:schemeClr val="lt1"/>
              </a:buClr>
              <a:buSzPts val="1800"/>
              <a:buFont typeface="Century Gothic"/>
              <a:buChar char="●"/>
            </a:pPr>
            <a:r>
              <a:rPr lang="en-US" sz="1800">
                <a:solidFill>
                  <a:schemeClr val="lt1"/>
                </a:solidFill>
                <a:latin typeface="Century Gothic"/>
                <a:ea typeface="Century Gothic"/>
                <a:cs typeface="Century Gothic"/>
                <a:sym typeface="Century Gothic"/>
              </a:rPr>
              <a:t>Multiple TM modes</a:t>
            </a:r>
            <a:endParaRPr sz="1800">
              <a:solidFill>
                <a:schemeClr val="lt1"/>
              </a:solidFill>
              <a:latin typeface="Century Gothic"/>
              <a:ea typeface="Century Gothic"/>
              <a:cs typeface="Century Gothic"/>
              <a:sym typeface="Century Gothic"/>
            </a:endParaRPr>
          </a:p>
          <a:p>
            <a:pPr indent="-342900" lvl="0" marL="457200" rtl="0" algn="l">
              <a:lnSpc>
                <a:spcPct val="100000"/>
              </a:lnSpc>
              <a:spcBef>
                <a:spcPts val="0"/>
              </a:spcBef>
              <a:spcAft>
                <a:spcPts val="0"/>
              </a:spcAft>
              <a:buClr>
                <a:schemeClr val="lt1"/>
              </a:buClr>
              <a:buSzPts val="1800"/>
              <a:buFont typeface="Century Gothic"/>
              <a:buChar char="●"/>
            </a:pPr>
            <a:r>
              <a:rPr lang="en-US" sz="1800">
                <a:solidFill>
                  <a:schemeClr val="lt1"/>
                </a:solidFill>
                <a:latin typeface="Century Gothic"/>
                <a:ea typeface="Century Gothic"/>
                <a:cs typeface="Century Gothic"/>
                <a:sym typeface="Century Gothic"/>
              </a:rPr>
              <a:t>Opaque </a:t>
            </a:r>
            <a:endParaRPr sz="1800">
              <a:solidFill>
                <a:schemeClr val="lt1"/>
              </a:solidFill>
              <a:latin typeface="Century Gothic"/>
              <a:ea typeface="Century Gothic"/>
              <a:cs typeface="Century Gothic"/>
              <a:sym typeface="Century Gothic"/>
            </a:endParaRPr>
          </a:p>
        </p:txBody>
      </p:sp>
      <p:sp>
        <p:nvSpPr>
          <p:cNvPr id="508" name="Google Shape;508;p28"/>
          <p:cNvSpPr txBox="1"/>
          <p:nvPr/>
        </p:nvSpPr>
        <p:spPr>
          <a:xfrm>
            <a:off x="839125" y="4288850"/>
            <a:ext cx="445500" cy="42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500">
              <a:solidFill>
                <a:schemeClr val="dk1"/>
              </a:solidFill>
              <a:latin typeface="Century Gothic"/>
              <a:ea typeface="Century Gothic"/>
              <a:cs typeface="Century Gothic"/>
              <a:sym typeface="Century Gothic"/>
            </a:endParaRPr>
          </a:p>
        </p:txBody>
      </p:sp>
      <p:sp>
        <p:nvSpPr>
          <p:cNvPr id="509" name="Google Shape;509;p28"/>
          <p:cNvSpPr txBox="1"/>
          <p:nvPr>
            <p:ph idx="1" type="body"/>
          </p:nvPr>
        </p:nvSpPr>
        <p:spPr>
          <a:xfrm>
            <a:off x="1066800" y="5076150"/>
            <a:ext cx="10058400" cy="1049700"/>
          </a:xfrm>
          <a:prstGeom prst="rect">
            <a:avLst/>
          </a:prstGeom>
          <a:noFill/>
          <a:ln>
            <a:noFill/>
          </a:ln>
        </p:spPr>
        <p:txBody>
          <a:bodyPr anchorCtr="0" anchor="t" bIns="45700" lIns="91425" spcFirstLastPara="1" rIns="91425" wrap="square" tIns="45700">
            <a:normAutofit lnSpcReduction="10000"/>
          </a:bodyPr>
          <a:lstStyle/>
          <a:p>
            <a:pPr indent="0" lvl="0" marL="0" rtl="0" algn="ctr">
              <a:spcBef>
                <a:spcPts val="0"/>
              </a:spcBef>
              <a:spcAft>
                <a:spcPts val="0"/>
              </a:spcAft>
              <a:buNone/>
            </a:pPr>
            <a:r>
              <a:rPr b="1" lang="en-US" sz="2000"/>
              <a:t>Code: gitlab.com/Coccimiglio/mvcc_tm</a:t>
            </a:r>
            <a:endParaRPr b="1" sz="2000"/>
          </a:p>
          <a:p>
            <a:pPr indent="0" lvl="0" marL="0" rtl="0" algn="ctr">
              <a:spcBef>
                <a:spcPts val="0"/>
              </a:spcBef>
              <a:spcAft>
                <a:spcPts val="0"/>
              </a:spcAft>
              <a:buNone/>
            </a:pPr>
            <a:r>
              <a:t/>
            </a:r>
            <a:endParaRPr b="1" sz="2000"/>
          </a:p>
          <a:p>
            <a:pPr indent="0" lvl="0" marL="0" rtl="0" algn="ctr">
              <a:spcBef>
                <a:spcPts val="0"/>
              </a:spcBef>
              <a:spcAft>
                <a:spcPts val="0"/>
              </a:spcAft>
              <a:buNone/>
            </a:pPr>
            <a:r>
              <a:rPr b="1" lang="en-US" sz="2000"/>
              <a:t>gccoccim@uwaterloo.ca</a:t>
            </a:r>
            <a:endParaRPr b="1" sz="2000"/>
          </a:p>
        </p:txBody>
      </p:sp>
      <p:sp>
        <p:nvSpPr>
          <p:cNvPr id="510" name="Google Shape;510;p28"/>
          <p:cNvSpPr txBox="1"/>
          <p:nvPr>
            <p:ph idx="1" type="body"/>
          </p:nvPr>
        </p:nvSpPr>
        <p:spPr>
          <a:xfrm>
            <a:off x="1066800" y="3455275"/>
            <a:ext cx="10058400" cy="1913700"/>
          </a:xfrm>
          <a:prstGeom prst="rect">
            <a:avLst/>
          </a:prstGeom>
          <a:noFill/>
          <a:ln>
            <a:noFill/>
          </a:ln>
        </p:spPr>
        <p:txBody>
          <a:bodyPr anchorCtr="0" anchor="t" bIns="45700" lIns="91425" spcFirstLastPara="1" rIns="91425" wrap="square" tIns="45700">
            <a:normAutofit/>
          </a:bodyPr>
          <a:lstStyle/>
          <a:p>
            <a:pPr indent="-182880" lvl="0" marL="182880" rtl="0" algn="l">
              <a:spcBef>
                <a:spcPts val="900"/>
              </a:spcBef>
              <a:spcAft>
                <a:spcPts val="0"/>
              </a:spcAft>
              <a:buClr>
                <a:schemeClr val="dk1"/>
              </a:buClr>
              <a:buSzPts val="1800"/>
              <a:buFont typeface="Century Gothic"/>
              <a:buChar char="◦"/>
            </a:pPr>
            <a:r>
              <a:rPr lang="en-US" sz="1800"/>
              <a:t>Maintains performance of SOA single-version TM for typical workloads</a:t>
            </a:r>
            <a:endParaRPr sz="1800"/>
          </a:p>
          <a:p>
            <a:pPr indent="-182880" lvl="0" marL="182880" rtl="0" algn="l">
              <a:spcBef>
                <a:spcPts val="900"/>
              </a:spcBef>
              <a:spcAft>
                <a:spcPts val="0"/>
              </a:spcAft>
              <a:buClr>
                <a:schemeClr val="dk1"/>
              </a:buClr>
              <a:buSzPts val="1800"/>
              <a:buFont typeface="Century Gothic"/>
              <a:buChar char="◦"/>
            </a:pPr>
            <a:r>
              <a:rPr lang="en-US" sz="1800"/>
              <a:t>Significantly outperforms single-version TM for workloads with long-running reads</a:t>
            </a:r>
            <a:endParaRPr sz="1800"/>
          </a:p>
          <a:p>
            <a:pPr indent="-182880" lvl="0" marL="182880" rtl="0" algn="l">
              <a:spcBef>
                <a:spcPts val="900"/>
              </a:spcBef>
              <a:spcAft>
                <a:spcPts val="0"/>
              </a:spcAft>
              <a:buSzPts val="1800"/>
              <a:buChar char="◦"/>
            </a:pPr>
            <a:r>
              <a:rPr lang="en-US" sz="1800"/>
              <a:t>Identified subtle memory management bug in several SOA TMs</a:t>
            </a:r>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29"/>
          <p:cNvSpPr txBox="1"/>
          <p:nvPr>
            <p:ph idx="12" type="sldNum"/>
          </p:nvPr>
        </p:nvSpPr>
        <p:spPr>
          <a:xfrm>
            <a:off x="10981944" y="6035040"/>
            <a:ext cx="838200" cy="365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30"/>
          <p:cNvSpPr txBox="1"/>
          <p:nvPr>
            <p:ph idx="12" type="sldNum"/>
          </p:nvPr>
        </p:nvSpPr>
        <p:spPr>
          <a:xfrm>
            <a:off x="10981944" y="6035040"/>
            <a:ext cx="838200" cy="365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31"/>
          <p:cNvSpPr txBox="1"/>
          <p:nvPr>
            <p:ph type="title"/>
          </p:nvPr>
        </p:nvSpPr>
        <p:spPr>
          <a:xfrm>
            <a:off x="1066800" y="2743194"/>
            <a:ext cx="10058400" cy="13716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Extra slides</a:t>
            </a:r>
            <a:endParaRPr/>
          </a:p>
        </p:txBody>
      </p:sp>
      <p:sp>
        <p:nvSpPr>
          <p:cNvPr id="529" name="Google Shape;529;p31"/>
          <p:cNvSpPr txBox="1"/>
          <p:nvPr>
            <p:ph idx="12" type="sldNum"/>
          </p:nvPr>
        </p:nvSpPr>
        <p:spPr>
          <a:xfrm>
            <a:off x="10981944" y="6035040"/>
            <a:ext cx="838200" cy="365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4"/>
          <p:cNvSpPr txBox="1"/>
          <p:nvPr>
            <p:ph type="title"/>
          </p:nvPr>
        </p:nvSpPr>
        <p:spPr>
          <a:xfrm>
            <a:off x="1066800" y="642594"/>
            <a:ext cx="10058400" cy="1371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Problem</a:t>
            </a:r>
            <a:endParaRPr/>
          </a:p>
        </p:txBody>
      </p:sp>
      <p:sp>
        <p:nvSpPr>
          <p:cNvPr id="136" name="Google Shape;136;p14"/>
          <p:cNvSpPr txBox="1"/>
          <p:nvPr>
            <p:ph idx="1" type="body"/>
          </p:nvPr>
        </p:nvSpPr>
        <p:spPr>
          <a:xfrm>
            <a:off x="1066800" y="2103125"/>
            <a:ext cx="10227000" cy="3849600"/>
          </a:xfrm>
          <a:prstGeom prst="rect">
            <a:avLst/>
          </a:prstGeom>
        </p:spPr>
        <p:txBody>
          <a:bodyPr anchorCtr="0" anchor="t" bIns="45700" lIns="91425" spcFirstLastPara="1" rIns="91425" wrap="square" tIns="45700">
            <a:normAutofit/>
          </a:bodyPr>
          <a:lstStyle/>
          <a:p>
            <a:pPr indent="-374650" lvl="0" marL="457200" rtl="0" algn="l">
              <a:spcBef>
                <a:spcPts val="900"/>
              </a:spcBef>
              <a:spcAft>
                <a:spcPts val="0"/>
              </a:spcAft>
              <a:buSzPts val="2300"/>
              <a:buChar char="◦"/>
            </a:pPr>
            <a:r>
              <a:rPr lang="en-US" sz="2000"/>
              <a:t>Multithreaded synchronization → difficult and error prone</a:t>
            </a:r>
            <a:endParaRPr sz="2000"/>
          </a:p>
          <a:p>
            <a:pPr indent="-374650" lvl="0" marL="457200" rtl="0" algn="l">
              <a:spcBef>
                <a:spcPts val="0"/>
              </a:spcBef>
              <a:spcAft>
                <a:spcPts val="0"/>
              </a:spcAft>
              <a:buSzPts val="2300"/>
              <a:buChar char="◦"/>
            </a:pPr>
            <a:r>
              <a:rPr lang="en-US" sz="2000"/>
              <a:t>Transactional memory (TM)</a:t>
            </a:r>
            <a:endParaRPr sz="2000"/>
          </a:p>
          <a:p>
            <a:pPr indent="-374650" lvl="1" marL="914400" rtl="0" algn="l">
              <a:spcBef>
                <a:spcPts val="0"/>
              </a:spcBef>
              <a:spcAft>
                <a:spcPts val="0"/>
              </a:spcAft>
              <a:buSzPts val="2300"/>
              <a:buChar char="◦"/>
            </a:pPr>
            <a:r>
              <a:rPr lang="en-US" sz="1800"/>
              <a:t>Block of code → transaction</a:t>
            </a:r>
            <a:endParaRPr sz="1800"/>
          </a:p>
          <a:p>
            <a:pPr indent="-374650" lvl="1" marL="914400" rtl="0" algn="l">
              <a:spcBef>
                <a:spcPts val="0"/>
              </a:spcBef>
              <a:spcAft>
                <a:spcPts val="0"/>
              </a:spcAft>
              <a:buSzPts val="2300"/>
              <a:buChar char="◦"/>
            </a:pPr>
            <a:r>
              <a:rPr lang="en-US" sz="1800"/>
              <a:t>Appears to execute atomically</a:t>
            </a:r>
            <a:endParaRPr sz="1800"/>
          </a:p>
          <a:p>
            <a:pPr indent="-374650" lvl="1" marL="914400" rtl="0" algn="l">
              <a:spcBef>
                <a:spcPts val="0"/>
              </a:spcBef>
              <a:spcAft>
                <a:spcPts val="0"/>
              </a:spcAft>
              <a:buSzPts val="2300"/>
              <a:buChar char="◦"/>
            </a:pPr>
            <a:r>
              <a:rPr lang="en-US" sz="1800"/>
              <a:t>TM handles locking for you</a:t>
            </a:r>
            <a:endParaRPr sz="1800"/>
          </a:p>
          <a:p>
            <a:pPr indent="-374650" lvl="0" marL="457200" rtl="0" algn="l">
              <a:spcBef>
                <a:spcPts val="0"/>
              </a:spcBef>
              <a:spcAft>
                <a:spcPts val="0"/>
              </a:spcAft>
              <a:buSzPts val="2300"/>
              <a:buChar char="◦"/>
            </a:pPr>
            <a:r>
              <a:rPr lang="en-US" sz="2000"/>
              <a:t>Conflict → one txn writes to an address that</a:t>
            </a:r>
            <a:br>
              <a:rPr lang="en-US" sz="2000"/>
            </a:br>
            <a:r>
              <a:rPr lang="en-US" sz="2000"/>
              <a:t>a concurrent txn has already read/written</a:t>
            </a:r>
            <a:endParaRPr sz="2000"/>
          </a:p>
          <a:p>
            <a:pPr indent="-374650" lvl="1" marL="914400" rtl="0" algn="l">
              <a:lnSpc>
                <a:spcPct val="110000"/>
              </a:lnSpc>
              <a:spcBef>
                <a:spcPts val="0"/>
              </a:spcBef>
              <a:spcAft>
                <a:spcPts val="0"/>
              </a:spcAft>
              <a:buSzPts val="2300"/>
              <a:buChar char="◦"/>
            </a:pPr>
            <a:r>
              <a:rPr lang="en-US" sz="2000"/>
              <a:t>Abort and retry to resolve</a:t>
            </a:r>
            <a:endParaRPr sz="2000"/>
          </a:p>
          <a:p>
            <a:pPr indent="-355600" lvl="0" marL="457200" rtl="0" algn="l">
              <a:lnSpc>
                <a:spcPct val="110000"/>
              </a:lnSpc>
              <a:spcBef>
                <a:spcPts val="0"/>
              </a:spcBef>
              <a:spcAft>
                <a:spcPts val="0"/>
              </a:spcAft>
              <a:buSzPts val="2000"/>
              <a:buChar char="◦"/>
            </a:pPr>
            <a:r>
              <a:rPr lang="en-US" sz="2000"/>
              <a:t>Focus on opaque TM → control behavior of committed </a:t>
            </a:r>
            <a:r>
              <a:rPr i="1" lang="en-US" sz="2000"/>
              <a:t>and aborted </a:t>
            </a:r>
            <a:r>
              <a:rPr lang="en-US" sz="2000"/>
              <a:t>txns</a:t>
            </a:r>
            <a:endParaRPr sz="2000"/>
          </a:p>
        </p:txBody>
      </p:sp>
      <p:sp>
        <p:nvSpPr>
          <p:cNvPr id="137" name="Google Shape;137;p14"/>
          <p:cNvSpPr txBox="1"/>
          <p:nvPr>
            <p:ph idx="12" type="sldNum"/>
          </p:nvPr>
        </p:nvSpPr>
        <p:spPr>
          <a:xfrm>
            <a:off x="10981944" y="6035040"/>
            <a:ext cx="838200" cy="365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grpSp>
        <p:nvGrpSpPr>
          <p:cNvPr id="535" name="Google Shape;535;p32"/>
          <p:cNvGrpSpPr/>
          <p:nvPr/>
        </p:nvGrpSpPr>
        <p:grpSpPr>
          <a:xfrm>
            <a:off x="6946475" y="4158375"/>
            <a:ext cx="2356500" cy="1759625"/>
            <a:chOff x="6888875" y="4158475"/>
            <a:chExt cx="2356500" cy="1759625"/>
          </a:xfrm>
        </p:grpSpPr>
        <p:cxnSp>
          <p:nvCxnSpPr>
            <p:cNvPr id="536" name="Google Shape;536;p32"/>
            <p:cNvCxnSpPr/>
            <p:nvPr/>
          </p:nvCxnSpPr>
          <p:spPr>
            <a:xfrm flipH="1">
              <a:off x="6911475" y="4251400"/>
              <a:ext cx="243900" cy="603900"/>
            </a:xfrm>
            <a:prstGeom prst="straightConnector1">
              <a:avLst/>
            </a:prstGeom>
            <a:noFill/>
            <a:ln cap="flat" cmpd="sng" w="9525">
              <a:solidFill>
                <a:schemeClr val="dk2"/>
              </a:solidFill>
              <a:prstDash val="solid"/>
              <a:round/>
              <a:headEnd len="med" w="med" type="none"/>
              <a:tailEnd len="med" w="med" type="none"/>
            </a:ln>
          </p:spPr>
        </p:cxnSp>
        <p:cxnSp>
          <p:nvCxnSpPr>
            <p:cNvPr id="537" name="Google Shape;537;p32"/>
            <p:cNvCxnSpPr/>
            <p:nvPr/>
          </p:nvCxnSpPr>
          <p:spPr>
            <a:xfrm>
              <a:off x="8851275" y="4158475"/>
              <a:ext cx="290400" cy="824700"/>
            </a:xfrm>
            <a:prstGeom prst="straightConnector1">
              <a:avLst/>
            </a:prstGeom>
            <a:noFill/>
            <a:ln cap="flat" cmpd="sng" w="9525">
              <a:solidFill>
                <a:schemeClr val="dk2"/>
              </a:solidFill>
              <a:prstDash val="solid"/>
              <a:round/>
              <a:headEnd len="med" w="med" type="none"/>
              <a:tailEnd len="med" w="med" type="none"/>
            </a:ln>
          </p:spPr>
        </p:cxnSp>
        <p:sp>
          <p:nvSpPr>
            <p:cNvPr id="538" name="Google Shape;538;p32"/>
            <p:cNvSpPr/>
            <p:nvPr/>
          </p:nvSpPr>
          <p:spPr>
            <a:xfrm>
              <a:off x="6888875" y="4758300"/>
              <a:ext cx="2356500" cy="1159800"/>
            </a:xfrm>
            <a:prstGeom prst="rect">
              <a:avLst/>
            </a:prstGeom>
            <a:solidFill>
              <a:srgbClr val="B0ACA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539" name="Google Shape;539;p32"/>
            <p:cNvSpPr/>
            <p:nvPr/>
          </p:nvSpPr>
          <p:spPr>
            <a:xfrm>
              <a:off x="7141475" y="4892725"/>
              <a:ext cx="1851300" cy="445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allocate </a:t>
              </a:r>
              <a:r>
                <a:rPr b="1" lang="en-US">
                  <a:latin typeface="Century Gothic"/>
                  <a:ea typeface="Century Gothic"/>
                  <a:cs typeface="Century Gothic"/>
                  <a:sym typeface="Century Gothic"/>
                </a:rPr>
                <a:t>new </a:t>
              </a:r>
              <a:r>
                <a:rPr b="1" lang="en-US">
                  <a:latin typeface="Century Gothic"/>
                  <a:ea typeface="Century Gothic"/>
                  <a:cs typeface="Century Gothic"/>
                  <a:sym typeface="Century Gothic"/>
                </a:rPr>
                <a:t>versioned node</a:t>
              </a:r>
              <a:endParaRPr b="1" baseline="-25000">
                <a:latin typeface="Century Gothic"/>
                <a:ea typeface="Century Gothic"/>
                <a:cs typeface="Century Gothic"/>
                <a:sym typeface="Century Gothic"/>
              </a:endParaRPr>
            </a:p>
          </p:txBody>
        </p:sp>
        <p:sp>
          <p:nvSpPr>
            <p:cNvPr id="540" name="Google Shape;540;p32"/>
            <p:cNvSpPr/>
            <p:nvPr/>
          </p:nvSpPr>
          <p:spPr>
            <a:xfrm>
              <a:off x="7141475" y="5338150"/>
              <a:ext cx="1138500" cy="445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entury Gothic"/>
                  <a:ea typeface="Century Gothic"/>
                  <a:cs typeface="Century Gothic"/>
                  <a:sym typeface="Century Gothic"/>
                </a:rPr>
                <a:t>timestamp</a:t>
              </a:r>
              <a:endParaRPr>
                <a:latin typeface="Century Gothic"/>
                <a:ea typeface="Century Gothic"/>
                <a:cs typeface="Century Gothic"/>
                <a:sym typeface="Century Gothic"/>
              </a:endParaRPr>
            </a:p>
          </p:txBody>
        </p:sp>
        <p:sp>
          <p:nvSpPr>
            <p:cNvPr id="541" name="Google Shape;541;p32"/>
            <p:cNvSpPr/>
            <p:nvPr/>
          </p:nvSpPr>
          <p:spPr>
            <a:xfrm>
              <a:off x="8279975" y="5338150"/>
              <a:ext cx="712800" cy="445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entury Gothic"/>
                  <a:ea typeface="Century Gothic"/>
                  <a:cs typeface="Century Gothic"/>
                  <a:sym typeface="Century Gothic"/>
                </a:rPr>
                <a:t>data</a:t>
              </a:r>
              <a:endParaRPr>
                <a:latin typeface="Century Gothic"/>
                <a:ea typeface="Century Gothic"/>
                <a:cs typeface="Century Gothic"/>
                <a:sym typeface="Century Gothic"/>
              </a:endParaRPr>
            </a:p>
          </p:txBody>
        </p:sp>
      </p:grpSp>
      <p:sp>
        <p:nvSpPr>
          <p:cNvPr id="542" name="Google Shape;542;p32"/>
          <p:cNvSpPr txBox="1"/>
          <p:nvPr>
            <p:ph type="title"/>
          </p:nvPr>
        </p:nvSpPr>
        <p:spPr>
          <a:xfrm>
            <a:off x="1066800" y="642594"/>
            <a:ext cx="10058400" cy="1371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Versioning Addresses</a:t>
            </a:r>
            <a:endParaRPr>
              <a:highlight>
                <a:srgbClr val="FBF236"/>
              </a:highlight>
            </a:endParaRPr>
          </a:p>
        </p:txBody>
      </p:sp>
      <p:sp>
        <p:nvSpPr>
          <p:cNvPr id="543" name="Google Shape;543;p32"/>
          <p:cNvSpPr txBox="1"/>
          <p:nvPr>
            <p:ph idx="12" type="sldNum"/>
          </p:nvPr>
        </p:nvSpPr>
        <p:spPr>
          <a:xfrm>
            <a:off x="10981944" y="6035040"/>
            <a:ext cx="838200" cy="365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544" name="Google Shape;544;p32"/>
          <p:cNvSpPr/>
          <p:nvPr/>
        </p:nvSpPr>
        <p:spPr>
          <a:xfrm>
            <a:off x="7061675" y="3778575"/>
            <a:ext cx="2126100" cy="569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allocate new </a:t>
            </a:r>
            <a:endParaRPr b="1">
              <a:latin typeface="Century Gothic"/>
              <a:ea typeface="Century Gothic"/>
              <a:cs typeface="Century Gothic"/>
              <a:sym typeface="Century Gothic"/>
            </a:endParaRPr>
          </a:p>
          <a:p>
            <a:pPr indent="0" lvl="0" marL="0" rtl="0" algn="ctr">
              <a:spcBef>
                <a:spcPts val="0"/>
              </a:spcBef>
              <a:spcAft>
                <a:spcPts val="0"/>
              </a:spcAft>
              <a:buNone/>
            </a:pPr>
            <a:r>
              <a:rPr b="1" lang="en-US">
                <a:latin typeface="Century Gothic"/>
                <a:ea typeface="Century Gothic"/>
                <a:cs typeface="Century Gothic"/>
                <a:sym typeface="Century Gothic"/>
              </a:rPr>
              <a:t>version list for a</a:t>
            </a:r>
            <a:r>
              <a:rPr b="1" baseline="-25000" lang="en-US" sz="1300">
                <a:latin typeface="Century Gothic"/>
                <a:ea typeface="Century Gothic"/>
                <a:cs typeface="Century Gothic"/>
                <a:sym typeface="Century Gothic"/>
              </a:rPr>
              <a:t>3</a:t>
            </a:r>
            <a:endParaRPr b="1" baseline="-25000" sz="1300">
              <a:latin typeface="Century Gothic"/>
              <a:ea typeface="Century Gothic"/>
              <a:cs typeface="Century Gothic"/>
              <a:sym typeface="Century Gothic"/>
            </a:endParaRPr>
          </a:p>
        </p:txBody>
      </p:sp>
      <p:grpSp>
        <p:nvGrpSpPr>
          <p:cNvPr id="545" name="Google Shape;545;p32"/>
          <p:cNvGrpSpPr/>
          <p:nvPr/>
        </p:nvGrpSpPr>
        <p:grpSpPr>
          <a:xfrm>
            <a:off x="7004077" y="2621475"/>
            <a:ext cx="2241300" cy="1157100"/>
            <a:chOff x="7004077" y="2621475"/>
            <a:chExt cx="2241300" cy="1157100"/>
          </a:xfrm>
        </p:grpSpPr>
        <p:sp>
          <p:nvSpPr>
            <p:cNvPr id="546" name="Google Shape;546;p32"/>
            <p:cNvSpPr/>
            <p:nvPr/>
          </p:nvSpPr>
          <p:spPr>
            <a:xfrm>
              <a:off x="7004077" y="2621475"/>
              <a:ext cx="2241300" cy="445500"/>
            </a:xfrm>
            <a:prstGeom prst="rect">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add </a:t>
              </a:r>
              <a:r>
                <a:rPr b="1" lang="en-US">
                  <a:latin typeface="Century Gothic"/>
                  <a:ea typeface="Century Gothic"/>
                  <a:cs typeface="Century Gothic"/>
                  <a:sym typeface="Century Gothic"/>
                </a:rPr>
                <a:t>address a</a:t>
              </a:r>
              <a:r>
                <a:rPr b="1" baseline="-25000" lang="en-US">
                  <a:latin typeface="Century Gothic"/>
                  <a:ea typeface="Century Gothic"/>
                  <a:cs typeface="Century Gothic"/>
                  <a:sym typeface="Century Gothic"/>
                </a:rPr>
                <a:t>1 </a:t>
              </a:r>
              <a:r>
                <a:rPr b="1" lang="en-US">
                  <a:latin typeface="Century Gothic"/>
                  <a:ea typeface="Century Gothic"/>
                  <a:cs typeface="Century Gothic"/>
                  <a:sym typeface="Century Gothic"/>
                </a:rPr>
                <a:t>to bucket </a:t>
              </a:r>
              <a:endParaRPr b="1">
                <a:latin typeface="Century Gothic"/>
                <a:ea typeface="Century Gothic"/>
                <a:cs typeface="Century Gothic"/>
                <a:sym typeface="Century Gothic"/>
              </a:endParaRPr>
            </a:p>
          </p:txBody>
        </p:sp>
        <p:cxnSp>
          <p:nvCxnSpPr>
            <p:cNvPr id="547" name="Google Shape;547;p32"/>
            <p:cNvCxnSpPr>
              <a:stCxn id="546" idx="2"/>
              <a:endCxn id="544" idx="0"/>
            </p:cNvCxnSpPr>
            <p:nvPr/>
          </p:nvCxnSpPr>
          <p:spPr>
            <a:xfrm>
              <a:off x="8124727" y="3066975"/>
              <a:ext cx="0" cy="711600"/>
            </a:xfrm>
            <a:prstGeom prst="straightConnector1">
              <a:avLst/>
            </a:prstGeom>
            <a:noFill/>
            <a:ln cap="flat" cmpd="sng" w="19050">
              <a:solidFill>
                <a:schemeClr val="dk2"/>
              </a:solidFill>
              <a:prstDash val="solid"/>
              <a:round/>
              <a:headEnd len="med" w="med" type="none"/>
              <a:tailEnd len="med" w="med" type="triangle"/>
            </a:ln>
          </p:spPr>
        </p:cxnSp>
      </p:grpSp>
      <p:grpSp>
        <p:nvGrpSpPr>
          <p:cNvPr id="548" name="Google Shape;548;p32"/>
          <p:cNvGrpSpPr/>
          <p:nvPr/>
        </p:nvGrpSpPr>
        <p:grpSpPr>
          <a:xfrm>
            <a:off x="2184025" y="2553200"/>
            <a:ext cx="1138500" cy="2646250"/>
            <a:chOff x="2283138" y="2558100"/>
            <a:chExt cx="1138500" cy="2646250"/>
          </a:xfrm>
        </p:grpSpPr>
        <p:sp>
          <p:nvSpPr>
            <p:cNvPr id="549" name="Google Shape;549;p32"/>
            <p:cNvSpPr/>
            <p:nvPr/>
          </p:nvSpPr>
          <p:spPr>
            <a:xfrm>
              <a:off x="2415438" y="3102000"/>
              <a:ext cx="838200" cy="445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entury Gothic"/>
                  <a:ea typeface="Century Gothic"/>
                  <a:cs typeface="Century Gothic"/>
                  <a:sym typeface="Century Gothic"/>
                </a:rPr>
                <a:t>a</a:t>
              </a:r>
              <a:r>
                <a:rPr baseline="-25000" lang="en-US">
                  <a:latin typeface="Century Gothic"/>
                  <a:ea typeface="Century Gothic"/>
                  <a:cs typeface="Century Gothic"/>
                  <a:sym typeface="Century Gothic"/>
                </a:rPr>
                <a:t>1</a:t>
              </a:r>
              <a:endParaRPr baseline="-25000">
                <a:latin typeface="Century Gothic"/>
                <a:ea typeface="Century Gothic"/>
                <a:cs typeface="Century Gothic"/>
                <a:sym typeface="Century Gothic"/>
              </a:endParaRPr>
            </a:p>
          </p:txBody>
        </p:sp>
        <p:sp>
          <p:nvSpPr>
            <p:cNvPr id="550" name="Google Shape;550;p32"/>
            <p:cNvSpPr/>
            <p:nvPr/>
          </p:nvSpPr>
          <p:spPr>
            <a:xfrm>
              <a:off x="2415438" y="3547500"/>
              <a:ext cx="838200" cy="445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entury Gothic"/>
                  <a:ea typeface="Century Gothic"/>
                  <a:cs typeface="Century Gothic"/>
                  <a:sym typeface="Century Gothic"/>
                </a:rPr>
                <a:t>a</a:t>
              </a:r>
              <a:r>
                <a:rPr baseline="-25000" lang="en-US">
                  <a:latin typeface="Century Gothic"/>
                  <a:ea typeface="Century Gothic"/>
                  <a:cs typeface="Century Gothic"/>
                  <a:sym typeface="Century Gothic"/>
                </a:rPr>
                <a:t>2</a:t>
              </a:r>
              <a:endParaRPr baseline="-25000">
                <a:latin typeface="Century Gothic"/>
                <a:ea typeface="Century Gothic"/>
                <a:cs typeface="Century Gothic"/>
                <a:sym typeface="Century Gothic"/>
              </a:endParaRPr>
            </a:p>
          </p:txBody>
        </p:sp>
        <p:sp>
          <p:nvSpPr>
            <p:cNvPr id="551" name="Google Shape;551;p32"/>
            <p:cNvSpPr/>
            <p:nvPr/>
          </p:nvSpPr>
          <p:spPr>
            <a:xfrm>
              <a:off x="2415438" y="3993000"/>
              <a:ext cx="838200" cy="445500"/>
            </a:xfrm>
            <a:prstGeom prst="rect">
              <a:avLst/>
            </a:prstGeom>
            <a:solidFill>
              <a:srgbClr val="C27BA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a</a:t>
              </a:r>
              <a:r>
                <a:rPr b="1" baseline="-25000" lang="en-US">
                  <a:latin typeface="Century Gothic"/>
                  <a:ea typeface="Century Gothic"/>
                  <a:cs typeface="Century Gothic"/>
                  <a:sym typeface="Century Gothic"/>
                </a:rPr>
                <a:t>3</a:t>
              </a:r>
              <a:endParaRPr b="1" baseline="-25000">
                <a:latin typeface="Century Gothic"/>
                <a:ea typeface="Century Gothic"/>
                <a:cs typeface="Century Gothic"/>
                <a:sym typeface="Century Gothic"/>
              </a:endParaRPr>
            </a:p>
          </p:txBody>
        </p:sp>
        <p:grpSp>
          <p:nvGrpSpPr>
            <p:cNvPr id="552" name="Google Shape;552;p32"/>
            <p:cNvGrpSpPr/>
            <p:nvPr/>
          </p:nvGrpSpPr>
          <p:grpSpPr>
            <a:xfrm>
              <a:off x="2787900" y="4513325"/>
              <a:ext cx="93300" cy="691025"/>
              <a:chOff x="2787900" y="4513325"/>
              <a:chExt cx="93300" cy="691025"/>
            </a:xfrm>
          </p:grpSpPr>
          <p:sp>
            <p:nvSpPr>
              <p:cNvPr id="553" name="Google Shape;553;p32"/>
              <p:cNvSpPr/>
              <p:nvPr/>
            </p:nvSpPr>
            <p:spPr>
              <a:xfrm>
                <a:off x="2787900" y="4513325"/>
                <a:ext cx="93300" cy="915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554" name="Google Shape;554;p32"/>
              <p:cNvSpPr/>
              <p:nvPr/>
            </p:nvSpPr>
            <p:spPr>
              <a:xfrm>
                <a:off x="2787900" y="4719600"/>
                <a:ext cx="93300" cy="915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555" name="Google Shape;555;p32"/>
              <p:cNvSpPr/>
              <p:nvPr/>
            </p:nvSpPr>
            <p:spPr>
              <a:xfrm>
                <a:off x="2787900" y="4925875"/>
                <a:ext cx="93300" cy="915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556" name="Google Shape;556;p32"/>
              <p:cNvSpPr/>
              <p:nvPr/>
            </p:nvSpPr>
            <p:spPr>
              <a:xfrm>
                <a:off x="2787900" y="5112850"/>
                <a:ext cx="93300" cy="915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grpSp>
        <p:sp>
          <p:nvSpPr>
            <p:cNvPr id="557" name="Google Shape;557;p32"/>
            <p:cNvSpPr/>
            <p:nvPr/>
          </p:nvSpPr>
          <p:spPr>
            <a:xfrm>
              <a:off x="2283138" y="2558100"/>
              <a:ext cx="1138500" cy="445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TM Addresses</a:t>
              </a:r>
              <a:endParaRPr b="1">
                <a:latin typeface="Century Gothic"/>
                <a:ea typeface="Century Gothic"/>
                <a:cs typeface="Century Gothic"/>
                <a:sym typeface="Century Gothic"/>
              </a:endParaRPr>
            </a:p>
          </p:txBody>
        </p:sp>
      </p:grpSp>
      <p:sp>
        <p:nvSpPr>
          <p:cNvPr id="558" name="Google Shape;558;p32"/>
          <p:cNvSpPr/>
          <p:nvPr/>
        </p:nvSpPr>
        <p:spPr>
          <a:xfrm>
            <a:off x="6872825" y="2167050"/>
            <a:ext cx="4109100" cy="365700"/>
          </a:xfrm>
          <a:prstGeom prst="rect">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VLT bucket x Contents</a:t>
            </a:r>
            <a:endParaRPr b="1">
              <a:latin typeface="Century Gothic"/>
              <a:ea typeface="Century Gothic"/>
              <a:cs typeface="Century Gothic"/>
              <a:sym typeface="Century Gothic"/>
            </a:endParaRPr>
          </a:p>
        </p:txBody>
      </p:sp>
      <p:grpSp>
        <p:nvGrpSpPr>
          <p:cNvPr id="559" name="Google Shape;559;p32"/>
          <p:cNvGrpSpPr/>
          <p:nvPr/>
        </p:nvGrpSpPr>
        <p:grpSpPr>
          <a:xfrm>
            <a:off x="3154525" y="2128112"/>
            <a:ext cx="3091725" cy="2913888"/>
            <a:chOff x="3154525" y="2128112"/>
            <a:chExt cx="3091725" cy="2913888"/>
          </a:xfrm>
        </p:grpSpPr>
        <p:sp>
          <p:nvSpPr>
            <p:cNvPr id="560" name="Google Shape;560;p32"/>
            <p:cNvSpPr/>
            <p:nvPr/>
          </p:nvSpPr>
          <p:spPr>
            <a:xfrm>
              <a:off x="5013700" y="4596500"/>
              <a:ext cx="1215300" cy="445500"/>
            </a:xfrm>
            <a:prstGeom prst="rect">
              <a:avLst/>
            </a:prstGeom>
            <a:solidFill>
              <a:srgbClr val="95C77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a:solidFill>
                    <a:schemeClr val="dk1"/>
                  </a:solidFill>
                  <a:latin typeface="Century Gothic"/>
                  <a:ea typeface="Century Gothic"/>
                  <a:cs typeface="Century Gothic"/>
                  <a:sym typeface="Century Gothic"/>
                </a:rPr>
                <a:t>VLT </a:t>
              </a:r>
              <a:endParaRPr>
                <a:solidFill>
                  <a:schemeClr val="dk1"/>
                </a:solidFill>
                <a:latin typeface="Century Gothic"/>
                <a:ea typeface="Century Gothic"/>
                <a:cs typeface="Century Gothic"/>
                <a:sym typeface="Century Gothic"/>
              </a:endParaRPr>
            </a:p>
            <a:p>
              <a:pPr indent="0" lvl="0" marL="0" rtl="0" algn="ctr">
                <a:spcBef>
                  <a:spcPts val="0"/>
                </a:spcBef>
                <a:spcAft>
                  <a:spcPts val="0"/>
                </a:spcAft>
                <a:buClr>
                  <a:schemeClr val="dk1"/>
                </a:buClr>
                <a:buSzPts val="1100"/>
                <a:buFont typeface="Arial"/>
                <a:buNone/>
              </a:pPr>
              <a:r>
                <a:rPr lang="en-US">
                  <a:solidFill>
                    <a:schemeClr val="dk1"/>
                  </a:solidFill>
                  <a:latin typeface="Century Gothic"/>
                  <a:ea typeface="Century Gothic"/>
                  <a:cs typeface="Century Gothic"/>
                  <a:sym typeface="Century Gothic"/>
                </a:rPr>
                <a:t>bucket x</a:t>
              </a:r>
              <a:endParaRPr>
                <a:solidFill>
                  <a:schemeClr val="dk1"/>
                </a:solidFill>
                <a:latin typeface="Century Gothic"/>
                <a:ea typeface="Century Gothic"/>
                <a:cs typeface="Century Gothic"/>
                <a:sym typeface="Century Gothic"/>
              </a:endParaRPr>
            </a:p>
          </p:txBody>
        </p:sp>
        <p:grpSp>
          <p:nvGrpSpPr>
            <p:cNvPr id="561" name="Google Shape;561;p32"/>
            <p:cNvGrpSpPr/>
            <p:nvPr/>
          </p:nvGrpSpPr>
          <p:grpSpPr>
            <a:xfrm>
              <a:off x="5559400" y="3102000"/>
              <a:ext cx="93300" cy="691025"/>
              <a:chOff x="2787900" y="4513325"/>
              <a:chExt cx="93300" cy="691025"/>
            </a:xfrm>
          </p:grpSpPr>
          <p:sp>
            <p:nvSpPr>
              <p:cNvPr id="562" name="Google Shape;562;p32"/>
              <p:cNvSpPr/>
              <p:nvPr/>
            </p:nvSpPr>
            <p:spPr>
              <a:xfrm>
                <a:off x="2787900" y="4513325"/>
                <a:ext cx="93300" cy="915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563" name="Google Shape;563;p32"/>
              <p:cNvSpPr/>
              <p:nvPr/>
            </p:nvSpPr>
            <p:spPr>
              <a:xfrm>
                <a:off x="2787900" y="4719600"/>
                <a:ext cx="93300" cy="915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564" name="Google Shape;564;p32"/>
              <p:cNvSpPr/>
              <p:nvPr/>
            </p:nvSpPr>
            <p:spPr>
              <a:xfrm>
                <a:off x="2787900" y="4925875"/>
                <a:ext cx="93300" cy="915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565" name="Google Shape;565;p32"/>
              <p:cNvSpPr/>
              <p:nvPr/>
            </p:nvSpPr>
            <p:spPr>
              <a:xfrm>
                <a:off x="2787900" y="5112850"/>
                <a:ext cx="93300" cy="915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grpSp>
        <p:sp>
          <p:nvSpPr>
            <p:cNvPr id="566" name="Google Shape;566;p32"/>
            <p:cNvSpPr/>
            <p:nvPr/>
          </p:nvSpPr>
          <p:spPr>
            <a:xfrm>
              <a:off x="4965850" y="2128112"/>
              <a:ext cx="1280400" cy="470100"/>
            </a:xfrm>
            <a:prstGeom prst="rect">
              <a:avLst/>
            </a:prstGeom>
            <a:solidFill>
              <a:srgbClr val="95C77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VLT</a:t>
              </a:r>
              <a:endParaRPr b="1">
                <a:latin typeface="Century Gothic"/>
                <a:ea typeface="Century Gothic"/>
                <a:cs typeface="Century Gothic"/>
                <a:sym typeface="Century Gothic"/>
              </a:endParaRPr>
            </a:p>
          </p:txBody>
        </p:sp>
        <p:cxnSp>
          <p:nvCxnSpPr>
            <p:cNvPr id="567" name="Google Shape;567;p32"/>
            <p:cNvCxnSpPr>
              <a:stCxn id="551" idx="3"/>
            </p:cNvCxnSpPr>
            <p:nvPr/>
          </p:nvCxnSpPr>
          <p:spPr>
            <a:xfrm>
              <a:off x="3154525" y="4210850"/>
              <a:ext cx="1863600" cy="365700"/>
            </a:xfrm>
            <a:prstGeom prst="straightConnector1">
              <a:avLst/>
            </a:prstGeom>
            <a:noFill/>
            <a:ln cap="flat" cmpd="sng" w="19050">
              <a:solidFill>
                <a:schemeClr val="dk2"/>
              </a:solidFill>
              <a:prstDash val="solid"/>
              <a:round/>
              <a:headEnd len="med" w="med" type="none"/>
              <a:tailEnd len="med" w="med" type="triangle"/>
            </a:ln>
          </p:spPr>
        </p:cxnSp>
      </p:grpSp>
      <p:grpSp>
        <p:nvGrpSpPr>
          <p:cNvPr id="568" name="Google Shape;568;p32"/>
          <p:cNvGrpSpPr/>
          <p:nvPr/>
        </p:nvGrpSpPr>
        <p:grpSpPr>
          <a:xfrm>
            <a:off x="3154525" y="2115875"/>
            <a:ext cx="1623675" cy="2926125"/>
            <a:chOff x="3154525" y="2115875"/>
            <a:chExt cx="1623675" cy="2926125"/>
          </a:xfrm>
        </p:grpSpPr>
        <p:sp>
          <p:nvSpPr>
            <p:cNvPr id="569" name="Google Shape;569;p32"/>
            <p:cNvSpPr/>
            <p:nvPr/>
          </p:nvSpPr>
          <p:spPr>
            <a:xfrm>
              <a:off x="3545650" y="4596500"/>
              <a:ext cx="1215300" cy="4455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a:solidFill>
                    <a:schemeClr val="dk1"/>
                  </a:solidFill>
                  <a:latin typeface="Century Gothic"/>
                  <a:ea typeface="Century Gothic"/>
                  <a:cs typeface="Century Gothic"/>
                  <a:sym typeface="Century Gothic"/>
                </a:rPr>
                <a:t>bloom </a:t>
              </a:r>
              <a:endParaRPr>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rPr lang="en-US">
                  <a:solidFill>
                    <a:schemeClr val="dk1"/>
                  </a:solidFill>
                  <a:latin typeface="Century Gothic"/>
                  <a:ea typeface="Century Gothic"/>
                  <a:cs typeface="Century Gothic"/>
                  <a:sym typeface="Century Gothic"/>
                </a:rPr>
                <a:t>filter x</a:t>
              </a:r>
              <a:endParaRPr>
                <a:latin typeface="Century Gothic"/>
                <a:ea typeface="Century Gothic"/>
                <a:cs typeface="Century Gothic"/>
                <a:sym typeface="Century Gothic"/>
              </a:endParaRPr>
            </a:p>
          </p:txBody>
        </p:sp>
        <p:sp>
          <p:nvSpPr>
            <p:cNvPr id="570" name="Google Shape;570;p32"/>
            <p:cNvSpPr/>
            <p:nvPr/>
          </p:nvSpPr>
          <p:spPr>
            <a:xfrm>
              <a:off x="3497800" y="2115875"/>
              <a:ext cx="1280400" cy="4701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Bloom Filter Table</a:t>
              </a:r>
              <a:endParaRPr b="1">
                <a:latin typeface="Century Gothic"/>
                <a:ea typeface="Century Gothic"/>
                <a:cs typeface="Century Gothic"/>
                <a:sym typeface="Century Gothic"/>
              </a:endParaRPr>
            </a:p>
          </p:txBody>
        </p:sp>
        <p:cxnSp>
          <p:nvCxnSpPr>
            <p:cNvPr id="571" name="Google Shape;571;p32"/>
            <p:cNvCxnSpPr>
              <a:stCxn id="551" idx="3"/>
              <a:endCxn id="569" idx="1"/>
            </p:cNvCxnSpPr>
            <p:nvPr/>
          </p:nvCxnSpPr>
          <p:spPr>
            <a:xfrm>
              <a:off x="3154525" y="4210850"/>
              <a:ext cx="391200" cy="608400"/>
            </a:xfrm>
            <a:prstGeom prst="straightConnector1">
              <a:avLst/>
            </a:prstGeom>
            <a:noFill/>
            <a:ln cap="flat" cmpd="sng" w="19050">
              <a:solidFill>
                <a:schemeClr val="dk2"/>
              </a:solidFill>
              <a:prstDash val="solid"/>
              <a:round/>
              <a:headEnd len="med" w="med" type="none"/>
              <a:tailEnd len="med" w="med" type="triangle"/>
            </a:ln>
          </p:spPr>
        </p:cxnSp>
        <p:grpSp>
          <p:nvGrpSpPr>
            <p:cNvPr id="572" name="Google Shape;572;p32"/>
            <p:cNvGrpSpPr/>
            <p:nvPr/>
          </p:nvGrpSpPr>
          <p:grpSpPr>
            <a:xfrm>
              <a:off x="4114725" y="3102000"/>
              <a:ext cx="93300" cy="691025"/>
              <a:chOff x="2787900" y="4513325"/>
              <a:chExt cx="93300" cy="691025"/>
            </a:xfrm>
          </p:grpSpPr>
          <p:sp>
            <p:nvSpPr>
              <p:cNvPr id="573" name="Google Shape;573;p32"/>
              <p:cNvSpPr/>
              <p:nvPr/>
            </p:nvSpPr>
            <p:spPr>
              <a:xfrm>
                <a:off x="2787900" y="4513325"/>
                <a:ext cx="93300" cy="915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574" name="Google Shape;574;p32"/>
              <p:cNvSpPr/>
              <p:nvPr/>
            </p:nvSpPr>
            <p:spPr>
              <a:xfrm>
                <a:off x="2787900" y="4719600"/>
                <a:ext cx="93300" cy="915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575" name="Google Shape;575;p32"/>
              <p:cNvSpPr/>
              <p:nvPr/>
            </p:nvSpPr>
            <p:spPr>
              <a:xfrm>
                <a:off x="2787900" y="4925875"/>
                <a:ext cx="93300" cy="915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576" name="Google Shape;576;p32"/>
              <p:cNvSpPr/>
              <p:nvPr/>
            </p:nvSpPr>
            <p:spPr>
              <a:xfrm>
                <a:off x="2787900" y="5112850"/>
                <a:ext cx="93300" cy="915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grpSp>
      </p:grpSp>
      <p:grpSp>
        <p:nvGrpSpPr>
          <p:cNvPr id="577" name="Google Shape;577;p32"/>
          <p:cNvGrpSpPr/>
          <p:nvPr/>
        </p:nvGrpSpPr>
        <p:grpSpPr>
          <a:xfrm>
            <a:off x="445475" y="2265150"/>
            <a:ext cx="1870850" cy="2776850"/>
            <a:chOff x="445475" y="2265150"/>
            <a:chExt cx="1870850" cy="2776850"/>
          </a:xfrm>
        </p:grpSpPr>
        <p:cxnSp>
          <p:nvCxnSpPr>
            <p:cNvPr id="578" name="Google Shape;578;p32"/>
            <p:cNvCxnSpPr>
              <a:stCxn id="551" idx="1"/>
              <a:endCxn id="579" idx="3"/>
            </p:cNvCxnSpPr>
            <p:nvPr/>
          </p:nvCxnSpPr>
          <p:spPr>
            <a:xfrm flipH="1">
              <a:off x="1973125" y="4210850"/>
              <a:ext cx="343200" cy="608400"/>
            </a:xfrm>
            <a:prstGeom prst="straightConnector1">
              <a:avLst/>
            </a:prstGeom>
            <a:noFill/>
            <a:ln cap="flat" cmpd="sng" w="19050">
              <a:solidFill>
                <a:schemeClr val="dk2"/>
              </a:solidFill>
              <a:prstDash val="solid"/>
              <a:round/>
              <a:headEnd len="med" w="med" type="none"/>
              <a:tailEnd len="med" w="med" type="triangle"/>
            </a:ln>
          </p:spPr>
        </p:cxnSp>
        <p:grpSp>
          <p:nvGrpSpPr>
            <p:cNvPr id="580" name="Google Shape;580;p32"/>
            <p:cNvGrpSpPr/>
            <p:nvPr/>
          </p:nvGrpSpPr>
          <p:grpSpPr>
            <a:xfrm>
              <a:off x="445475" y="2265150"/>
              <a:ext cx="1563300" cy="2776850"/>
              <a:chOff x="445475" y="2265150"/>
              <a:chExt cx="1563300" cy="2776850"/>
            </a:xfrm>
          </p:grpSpPr>
          <p:sp>
            <p:nvSpPr>
              <p:cNvPr id="579" name="Google Shape;579;p32"/>
              <p:cNvSpPr/>
              <p:nvPr/>
            </p:nvSpPr>
            <p:spPr>
              <a:xfrm>
                <a:off x="481163" y="4596500"/>
                <a:ext cx="1491900" cy="4455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entury Gothic"/>
                    <a:ea typeface="Century Gothic"/>
                    <a:cs typeface="Century Gothic"/>
                    <a:sym typeface="Century Gothic"/>
                  </a:rPr>
                  <a:t>v</a:t>
                </a:r>
                <a:r>
                  <a:rPr lang="en-US">
                    <a:latin typeface="Century Gothic"/>
                    <a:ea typeface="Century Gothic"/>
                    <a:cs typeface="Century Gothic"/>
                    <a:sym typeface="Century Gothic"/>
                  </a:rPr>
                  <a:t>ersioned </a:t>
                </a:r>
                <a:endParaRPr>
                  <a:latin typeface="Century Gothic"/>
                  <a:ea typeface="Century Gothic"/>
                  <a:cs typeface="Century Gothic"/>
                  <a:sym typeface="Century Gothic"/>
                </a:endParaRPr>
              </a:p>
              <a:p>
                <a:pPr indent="0" lvl="0" marL="0" rtl="0" algn="ctr">
                  <a:spcBef>
                    <a:spcPts val="0"/>
                  </a:spcBef>
                  <a:spcAft>
                    <a:spcPts val="0"/>
                  </a:spcAft>
                  <a:buNone/>
                </a:pPr>
                <a:r>
                  <a:rPr lang="en-US">
                    <a:latin typeface="Century Gothic"/>
                    <a:ea typeface="Century Gothic"/>
                    <a:cs typeface="Century Gothic"/>
                    <a:sym typeface="Century Gothic"/>
                  </a:rPr>
                  <a:t>lock x</a:t>
                </a:r>
                <a:endParaRPr>
                  <a:latin typeface="Century Gothic"/>
                  <a:ea typeface="Century Gothic"/>
                  <a:cs typeface="Century Gothic"/>
                  <a:sym typeface="Century Gothic"/>
                </a:endParaRPr>
              </a:p>
            </p:txBody>
          </p:sp>
          <p:sp>
            <p:nvSpPr>
              <p:cNvPr id="581" name="Google Shape;581;p32"/>
              <p:cNvSpPr/>
              <p:nvPr/>
            </p:nvSpPr>
            <p:spPr>
              <a:xfrm>
                <a:off x="445475" y="2265150"/>
                <a:ext cx="1563300" cy="3060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Lock Table</a:t>
                </a:r>
                <a:endParaRPr b="1">
                  <a:latin typeface="Century Gothic"/>
                  <a:ea typeface="Century Gothic"/>
                  <a:cs typeface="Century Gothic"/>
                  <a:sym typeface="Century Gothic"/>
                </a:endParaRPr>
              </a:p>
            </p:txBody>
          </p:sp>
          <p:grpSp>
            <p:nvGrpSpPr>
              <p:cNvPr id="582" name="Google Shape;582;p32"/>
              <p:cNvGrpSpPr/>
              <p:nvPr/>
            </p:nvGrpSpPr>
            <p:grpSpPr>
              <a:xfrm>
                <a:off x="1180475" y="3102000"/>
                <a:ext cx="93300" cy="691025"/>
                <a:chOff x="2787900" y="4513325"/>
                <a:chExt cx="93300" cy="691025"/>
              </a:xfrm>
            </p:grpSpPr>
            <p:sp>
              <p:nvSpPr>
                <p:cNvPr id="583" name="Google Shape;583;p32"/>
                <p:cNvSpPr/>
                <p:nvPr/>
              </p:nvSpPr>
              <p:spPr>
                <a:xfrm>
                  <a:off x="2787900" y="4513325"/>
                  <a:ext cx="93300" cy="915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584" name="Google Shape;584;p32"/>
                <p:cNvSpPr/>
                <p:nvPr/>
              </p:nvSpPr>
              <p:spPr>
                <a:xfrm>
                  <a:off x="2787900" y="4719600"/>
                  <a:ext cx="93300" cy="915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585" name="Google Shape;585;p32"/>
                <p:cNvSpPr/>
                <p:nvPr/>
              </p:nvSpPr>
              <p:spPr>
                <a:xfrm>
                  <a:off x="2787900" y="4925875"/>
                  <a:ext cx="93300" cy="915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586" name="Google Shape;586;p32"/>
                <p:cNvSpPr/>
                <p:nvPr/>
              </p:nvSpPr>
              <p:spPr>
                <a:xfrm>
                  <a:off x="2787900" y="5112850"/>
                  <a:ext cx="93300" cy="915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grpSp>
        </p:grpSp>
      </p:grpSp>
      <p:cxnSp>
        <p:nvCxnSpPr>
          <p:cNvPr id="587" name="Google Shape;587;p32"/>
          <p:cNvCxnSpPr>
            <a:stCxn id="560" idx="3"/>
            <a:endCxn id="558" idx="1"/>
          </p:cNvCxnSpPr>
          <p:nvPr/>
        </p:nvCxnSpPr>
        <p:spPr>
          <a:xfrm flipH="1" rot="10800000">
            <a:off x="6229000" y="2349950"/>
            <a:ext cx="643800" cy="2469300"/>
          </a:xfrm>
          <a:prstGeom prst="straightConnector1">
            <a:avLst/>
          </a:prstGeom>
          <a:noFill/>
          <a:ln cap="flat" cmpd="sng" w="19050">
            <a:solidFill>
              <a:schemeClr val="dk2"/>
            </a:solidFill>
            <a:prstDash val="solid"/>
            <a:round/>
            <a:headEnd len="med" w="med" type="none"/>
            <a:tailEnd len="med" w="med" type="triangle"/>
          </a:ln>
        </p:spPr>
      </p:cxnSp>
      <p:grpSp>
        <p:nvGrpSpPr>
          <p:cNvPr id="588" name="Google Shape;588;p32"/>
          <p:cNvGrpSpPr/>
          <p:nvPr/>
        </p:nvGrpSpPr>
        <p:grpSpPr>
          <a:xfrm>
            <a:off x="3544350" y="5042000"/>
            <a:ext cx="1218284" cy="365700"/>
            <a:chOff x="3544350" y="5042000"/>
            <a:chExt cx="1218284" cy="365700"/>
          </a:xfrm>
        </p:grpSpPr>
        <p:sp>
          <p:nvSpPr>
            <p:cNvPr id="589" name="Google Shape;589;p32"/>
            <p:cNvSpPr/>
            <p:nvPr/>
          </p:nvSpPr>
          <p:spPr>
            <a:xfrm>
              <a:off x="3544350" y="5042000"/>
              <a:ext cx="406200" cy="3657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entury Gothic"/>
                  <a:ea typeface="Century Gothic"/>
                  <a:cs typeface="Century Gothic"/>
                  <a:sym typeface="Century Gothic"/>
                </a:rPr>
                <a:t>0</a:t>
              </a:r>
              <a:endParaRPr>
                <a:latin typeface="Century Gothic"/>
                <a:ea typeface="Century Gothic"/>
                <a:cs typeface="Century Gothic"/>
                <a:sym typeface="Century Gothic"/>
              </a:endParaRPr>
            </a:p>
          </p:txBody>
        </p:sp>
        <p:sp>
          <p:nvSpPr>
            <p:cNvPr id="590" name="Google Shape;590;p32"/>
            <p:cNvSpPr/>
            <p:nvPr/>
          </p:nvSpPr>
          <p:spPr>
            <a:xfrm>
              <a:off x="3950392" y="5042000"/>
              <a:ext cx="406200" cy="3657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entury Gothic"/>
                  <a:ea typeface="Century Gothic"/>
                  <a:cs typeface="Century Gothic"/>
                  <a:sym typeface="Century Gothic"/>
                </a:rPr>
                <a:t>0</a:t>
              </a:r>
              <a:endParaRPr>
                <a:latin typeface="Century Gothic"/>
                <a:ea typeface="Century Gothic"/>
                <a:cs typeface="Century Gothic"/>
                <a:sym typeface="Century Gothic"/>
              </a:endParaRPr>
            </a:p>
          </p:txBody>
        </p:sp>
        <p:sp>
          <p:nvSpPr>
            <p:cNvPr id="591" name="Google Shape;591;p32"/>
            <p:cNvSpPr/>
            <p:nvPr/>
          </p:nvSpPr>
          <p:spPr>
            <a:xfrm>
              <a:off x="4356434" y="5042000"/>
              <a:ext cx="406200" cy="3657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entury Gothic"/>
                  <a:ea typeface="Century Gothic"/>
                  <a:cs typeface="Century Gothic"/>
                  <a:sym typeface="Century Gothic"/>
                </a:rPr>
                <a:t>0</a:t>
              </a:r>
              <a:endParaRPr>
                <a:latin typeface="Century Gothic"/>
                <a:ea typeface="Century Gothic"/>
                <a:cs typeface="Century Gothic"/>
                <a:sym typeface="Century Gothic"/>
              </a:endParaRPr>
            </a:p>
          </p:txBody>
        </p:sp>
      </p:grpSp>
      <p:grpSp>
        <p:nvGrpSpPr>
          <p:cNvPr id="592" name="Google Shape;592;p32"/>
          <p:cNvGrpSpPr/>
          <p:nvPr/>
        </p:nvGrpSpPr>
        <p:grpSpPr>
          <a:xfrm>
            <a:off x="3544350" y="5042000"/>
            <a:ext cx="2762875" cy="1396850"/>
            <a:chOff x="3544350" y="5042000"/>
            <a:chExt cx="2762875" cy="1396850"/>
          </a:xfrm>
        </p:grpSpPr>
        <p:sp>
          <p:nvSpPr>
            <p:cNvPr id="593" name="Google Shape;593;p32"/>
            <p:cNvSpPr/>
            <p:nvPr/>
          </p:nvSpPr>
          <p:spPr>
            <a:xfrm>
              <a:off x="3544350" y="5042000"/>
              <a:ext cx="406200" cy="3657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1</a:t>
              </a:r>
              <a:endParaRPr b="1">
                <a:latin typeface="Century Gothic"/>
                <a:ea typeface="Century Gothic"/>
                <a:cs typeface="Century Gothic"/>
                <a:sym typeface="Century Gothic"/>
              </a:endParaRPr>
            </a:p>
          </p:txBody>
        </p:sp>
        <p:sp>
          <p:nvSpPr>
            <p:cNvPr id="594" name="Google Shape;594;p32"/>
            <p:cNvSpPr/>
            <p:nvPr/>
          </p:nvSpPr>
          <p:spPr>
            <a:xfrm>
              <a:off x="4518025" y="5797750"/>
              <a:ext cx="1789200" cy="641100"/>
            </a:xfrm>
            <a:prstGeom prst="wedgeRectCallout">
              <a:avLst>
                <a:gd fmla="val -47574" name="adj1"/>
                <a:gd fmla="val -97574" name="adj2"/>
              </a:avLst>
            </a:prstGeom>
            <a:solidFill>
              <a:srgbClr val="F5F6F4"/>
            </a:solidFill>
            <a:ln cap="flat" cmpd="sng" w="9525">
              <a:solidFill>
                <a:srgbClr val="50504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Insert a</a:t>
              </a:r>
              <a:r>
                <a:rPr b="1" baseline="-25000" lang="en-US">
                  <a:latin typeface="Century Gothic"/>
                  <a:ea typeface="Century Gothic"/>
                  <a:cs typeface="Century Gothic"/>
                  <a:sym typeface="Century Gothic"/>
                </a:rPr>
                <a:t>3 </a:t>
              </a:r>
              <a:r>
                <a:rPr b="1" lang="en-US">
                  <a:latin typeface="Century Gothic"/>
                  <a:ea typeface="Century Gothic"/>
                  <a:cs typeface="Century Gothic"/>
                  <a:sym typeface="Century Gothic"/>
                </a:rPr>
                <a:t>into the bloom filter</a:t>
              </a:r>
              <a:endParaRPr b="1">
                <a:latin typeface="Century Gothic"/>
                <a:ea typeface="Century Gothic"/>
                <a:cs typeface="Century Gothic"/>
                <a:sym typeface="Century Gothic"/>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33"/>
          <p:cNvSpPr txBox="1"/>
          <p:nvPr>
            <p:ph type="title"/>
          </p:nvPr>
        </p:nvSpPr>
        <p:spPr>
          <a:xfrm>
            <a:off x="1066800" y="642594"/>
            <a:ext cx="10058400" cy="1371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Unversioning Addresses</a:t>
            </a:r>
            <a:endParaRPr/>
          </a:p>
        </p:txBody>
      </p:sp>
      <p:sp>
        <p:nvSpPr>
          <p:cNvPr id="601" name="Google Shape;601;p33"/>
          <p:cNvSpPr txBox="1"/>
          <p:nvPr>
            <p:ph idx="1" type="body"/>
          </p:nvPr>
        </p:nvSpPr>
        <p:spPr>
          <a:xfrm>
            <a:off x="1066800" y="2103125"/>
            <a:ext cx="10544100" cy="3849600"/>
          </a:xfrm>
          <a:prstGeom prst="rect">
            <a:avLst/>
          </a:prstGeom>
        </p:spPr>
        <p:txBody>
          <a:bodyPr anchorCtr="0" anchor="t" bIns="45700" lIns="91425" spcFirstLastPara="1" rIns="91425" wrap="square" tIns="45700">
            <a:normAutofit/>
          </a:bodyPr>
          <a:lstStyle/>
          <a:p>
            <a:pPr indent="-381000" lvl="0" marL="457200" rtl="0" algn="l">
              <a:spcBef>
                <a:spcPts val="900"/>
              </a:spcBef>
              <a:spcAft>
                <a:spcPts val="0"/>
              </a:spcAft>
              <a:buSzPts val="2400"/>
              <a:buChar char="◦"/>
            </a:pPr>
            <a:r>
              <a:rPr lang="en-US" sz="2100"/>
              <a:t>Unversioning performed by a background thread</a:t>
            </a:r>
            <a:endParaRPr sz="2100"/>
          </a:p>
          <a:p>
            <a:pPr indent="-381000" lvl="0" marL="457200" rtl="0" algn="l">
              <a:spcBef>
                <a:spcPts val="0"/>
              </a:spcBef>
              <a:spcAft>
                <a:spcPts val="0"/>
              </a:spcAft>
              <a:buSzPts val="2400"/>
              <a:buChar char="◦"/>
            </a:pPr>
            <a:r>
              <a:rPr lang="en-US" sz="2100"/>
              <a:t>When to unversion</a:t>
            </a:r>
            <a:endParaRPr sz="1900"/>
          </a:p>
          <a:p>
            <a:pPr indent="-349250" lvl="1" marL="914400" rtl="0" algn="l">
              <a:spcBef>
                <a:spcPts val="0"/>
              </a:spcBef>
              <a:spcAft>
                <a:spcPts val="0"/>
              </a:spcAft>
              <a:buSzPts val="1900"/>
              <a:buChar char="◦"/>
            </a:pPr>
            <a:r>
              <a:rPr lang="en-US" sz="1900"/>
              <a:t>Heuristic: VLT buckets with very old version </a:t>
            </a:r>
            <a:r>
              <a:rPr lang="en-US" sz="1900"/>
              <a:t>compared to</a:t>
            </a:r>
            <a:r>
              <a:rPr lang="en-US" sz="1900"/>
              <a:t> global clock</a:t>
            </a:r>
            <a:endParaRPr sz="1900"/>
          </a:p>
          <a:p>
            <a:pPr indent="-381000" lvl="0" marL="457200" rtl="0" algn="l">
              <a:spcBef>
                <a:spcPts val="0"/>
              </a:spcBef>
              <a:spcAft>
                <a:spcPts val="0"/>
              </a:spcAft>
              <a:buSzPts val="2400"/>
              <a:buChar char="◦"/>
            </a:pPr>
            <a:r>
              <a:rPr lang="en-US" sz="2100"/>
              <a:t>What to unversion</a:t>
            </a:r>
            <a:endParaRPr sz="2100"/>
          </a:p>
          <a:p>
            <a:pPr indent="-368300" lvl="1" marL="914400" rtl="0" algn="l">
              <a:spcBef>
                <a:spcPts val="0"/>
              </a:spcBef>
              <a:spcAft>
                <a:spcPts val="0"/>
              </a:spcAft>
              <a:buSzPts val="2200"/>
              <a:buChar char="◦"/>
            </a:pPr>
            <a:r>
              <a:rPr b="1" i="1" lang="en-US" sz="1900"/>
              <a:t>N</a:t>
            </a:r>
            <a:r>
              <a:rPr b="1" i="1" lang="en-US" sz="1900"/>
              <a:t>o</a:t>
            </a:r>
            <a:r>
              <a:rPr b="1" i="1" lang="en-US" sz="1900"/>
              <a:t>t</a:t>
            </a:r>
            <a:r>
              <a:rPr b="1" i="1" lang="en-US" sz="1900"/>
              <a:t> </a:t>
            </a:r>
            <a:r>
              <a:rPr lang="en-US" sz="1900"/>
              <a:t>individual addresses</a:t>
            </a:r>
            <a:endParaRPr sz="1900"/>
          </a:p>
          <a:p>
            <a:pPr indent="-381000" lvl="2" marL="1371600" rtl="0" algn="l">
              <a:spcBef>
                <a:spcPts val="0"/>
              </a:spcBef>
              <a:spcAft>
                <a:spcPts val="0"/>
              </a:spcAft>
              <a:buSzPts val="2400"/>
              <a:buChar char="◦"/>
            </a:pPr>
            <a:r>
              <a:rPr lang="en-US" sz="1900"/>
              <a:t>Per address stats would be </a:t>
            </a:r>
            <a:r>
              <a:rPr i="1" lang="en-US" sz="1900"/>
              <a:t>e</a:t>
            </a:r>
            <a:r>
              <a:rPr i="1" lang="en-US" sz="1900"/>
              <a:t>xpensive</a:t>
            </a:r>
            <a:r>
              <a:rPr i="1" lang="en-US" sz="1900"/>
              <a:t> </a:t>
            </a:r>
            <a:r>
              <a:rPr lang="en-US" sz="1900"/>
              <a:t>to track</a:t>
            </a:r>
            <a:endParaRPr sz="1900"/>
          </a:p>
          <a:p>
            <a:pPr indent="-381000" lvl="2" marL="1371600" rtl="0" algn="l">
              <a:spcBef>
                <a:spcPts val="0"/>
              </a:spcBef>
              <a:spcAft>
                <a:spcPts val="0"/>
              </a:spcAft>
              <a:buSzPts val="2400"/>
              <a:buChar char="◦"/>
            </a:pPr>
            <a:r>
              <a:rPr lang="en-US" sz="1900"/>
              <a:t>Unversioning address would mean </a:t>
            </a:r>
            <a:r>
              <a:rPr i="1" lang="en-US" sz="1900"/>
              <a:t>removing</a:t>
            </a:r>
            <a:r>
              <a:rPr lang="en-US" sz="1900"/>
              <a:t> from bloom filter</a:t>
            </a:r>
            <a:endParaRPr sz="1900"/>
          </a:p>
          <a:p>
            <a:pPr indent="-349250" lvl="1" marL="914400" rtl="0" algn="l">
              <a:spcBef>
                <a:spcPts val="0"/>
              </a:spcBef>
              <a:spcAft>
                <a:spcPts val="0"/>
              </a:spcAft>
              <a:buSzPts val="1900"/>
              <a:buChar char="◦"/>
            </a:pPr>
            <a:r>
              <a:rPr lang="en-US" sz="1900"/>
              <a:t>E</a:t>
            </a:r>
            <a:r>
              <a:rPr lang="en-US" sz="1900"/>
              <a:t>ntire buckets</a:t>
            </a:r>
            <a:endParaRPr sz="1900"/>
          </a:p>
          <a:p>
            <a:pPr indent="-381000" lvl="2" marL="1371600" rtl="0" algn="l">
              <a:spcBef>
                <a:spcPts val="0"/>
              </a:spcBef>
              <a:spcAft>
                <a:spcPts val="0"/>
              </a:spcAft>
              <a:buSzPts val="2400"/>
              <a:buChar char="◦"/>
            </a:pPr>
            <a:r>
              <a:rPr lang="en-US" sz="1900"/>
              <a:t>Reset bloom filter → effectively unversions the whole bucket </a:t>
            </a:r>
            <a:endParaRPr sz="1900"/>
          </a:p>
        </p:txBody>
      </p:sp>
      <p:sp>
        <p:nvSpPr>
          <p:cNvPr id="602" name="Google Shape;602;p33"/>
          <p:cNvSpPr txBox="1"/>
          <p:nvPr>
            <p:ph idx="12" type="sldNum"/>
          </p:nvPr>
        </p:nvSpPr>
        <p:spPr>
          <a:xfrm>
            <a:off x="10981944" y="6035040"/>
            <a:ext cx="838200" cy="365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34"/>
          <p:cNvSpPr txBox="1"/>
          <p:nvPr>
            <p:ph idx="12" type="sldNum"/>
          </p:nvPr>
        </p:nvSpPr>
        <p:spPr>
          <a:xfrm>
            <a:off x="10981944" y="6035040"/>
            <a:ext cx="838200" cy="365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35"/>
          <p:cNvSpPr txBox="1"/>
          <p:nvPr>
            <p:ph type="title"/>
          </p:nvPr>
        </p:nvSpPr>
        <p:spPr>
          <a:xfrm>
            <a:off x="1066800" y="642594"/>
            <a:ext cx="10058400" cy="1371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Evaluating Workloads with Long Running Queries</a:t>
            </a:r>
            <a:endParaRPr/>
          </a:p>
        </p:txBody>
      </p:sp>
      <p:sp>
        <p:nvSpPr>
          <p:cNvPr id="615" name="Google Shape;615;p35"/>
          <p:cNvSpPr txBox="1"/>
          <p:nvPr>
            <p:ph idx="1" type="body"/>
          </p:nvPr>
        </p:nvSpPr>
        <p:spPr>
          <a:xfrm>
            <a:off x="1066800" y="2103122"/>
            <a:ext cx="10058400" cy="1812900"/>
          </a:xfrm>
          <a:prstGeom prst="rect">
            <a:avLst/>
          </a:prstGeom>
        </p:spPr>
        <p:txBody>
          <a:bodyPr anchorCtr="0" anchor="t" bIns="45700" lIns="91425" spcFirstLastPara="1" rIns="91425" wrap="square" tIns="45700">
            <a:normAutofit/>
          </a:bodyPr>
          <a:lstStyle/>
          <a:p>
            <a:pPr indent="-361950" lvl="0" marL="457200" rtl="0" algn="l">
              <a:spcBef>
                <a:spcPts val="900"/>
              </a:spcBef>
              <a:spcAft>
                <a:spcPts val="0"/>
              </a:spcAft>
              <a:buSzPts val="2100"/>
              <a:buChar char="◦"/>
            </a:pPr>
            <a:r>
              <a:rPr lang="en-US" sz="1800"/>
              <a:t>Hard to design good benchmarks with long running queries</a:t>
            </a:r>
            <a:r>
              <a:rPr lang="en-US" sz="1600"/>
              <a:t>:</a:t>
            </a:r>
            <a:endParaRPr sz="1800"/>
          </a:p>
          <a:p>
            <a:pPr indent="-361950" lvl="1" marL="914400" rtl="0" algn="l">
              <a:spcBef>
                <a:spcPts val="0"/>
              </a:spcBef>
              <a:spcAft>
                <a:spcPts val="0"/>
              </a:spcAft>
              <a:buSzPts val="2100"/>
              <a:buChar char="◦"/>
            </a:pPr>
            <a:r>
              <a:rPr lang="en-US" sz="1600"/>
              <a:t>Easy to design workloads where algorithms that do not have proper RQ support can still appear to have good throughput</a:t>
            </a:r>
            <a:endParaRPr sz="1600"/>
          </a:p>
          <a:p>
            <a:pPr indent="-349250" lvl="1" marL="914400" rtl="0" algn="l">
              <a:lnSpc>
                <a:spcPct val="110000"/>
              </a:lnSpc>
              <a:spcBef>
                <a:spcPts val="0"/>
              </a:spcBef>
              <a:spcAft>
                <a:spcPts val="0"/>
              </a:spcAft>
              <a:buSzPts val="1900"/>
              <a:buChar char="◦"/>
            </a:pPr>
            <a:r>
              <a:rPr lang="en-US" sz="1600"/>
              <a:t>We want a workload with long running queries where only algorithms that have proper RQ support can achieve good throughput</a:t>
            </a:r>
            <a:endParaRPr/>
          </a:p>
        </p:txBody>
      </p:sp>
      <p:sp>
        <p:nvSpPr>
          <p:cNvPr id="616" name="Google Shape;616;p35"/>
          <p:cNvSpPr txBox="1"/>
          <p:nvPr>
            <p:ph idx="12" type="sldNum"/>
          </p:nvPr>
        </p:nvSpPr>
        <p:spPr>
          <a:xfrm>
            <a:off x="10981944" y="6035040"/>
            <a:ext cx="838200" cy="365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grpSp>
        <p:nvGrpSpPr>
          <p:cNvPr id="617" name="Google Shape;617;p35"/>
          <p:cNvGrpSpPr/>
          <p:nvPr/>
        </p:nvGrpSpPr>
        <p:grpSpPr>
          <a:xfrm>
            <a:off x="1120501" y="4260871"/>
            <a:ext cx="9625954" cy="2139878"/>
            <a:chOff x="457491" y="3480800"/>
            <a:chExt cx="11103881" cy="2468425"/>
          </a:xfrm>
        </p:grpSpPr>
        <p:sp>
          <p:nvSpPr>
            <p:cNvPr id="618" name="Google Shape;618;p35"/>
            <p:cNvSpPr/>
            <p:nvPr/>
          </p:nvSpPr>
          <p:spPr>
            <a:xfrm>
              <a:off x="1201700" y="3480800"/>
              <a:ext cx="1015800" cy="497400"/>
            </a:xfrm>
            <a:prstGeom prst="rect">
              <a:avLst/>
            </a:prstGeom>
            <a:solidFill>
              <a:srgbClr val="95C77F"/>
            </a:solidFill>
            <a:ln cap="flat" cmpd="sng" w="8250">
              <a:solidFill>
                <a:schemeClr val="dk2"/>
              </a:solidFill>
              <a:prstDash val="solid"/>
              <a:round/>
              <a:headEnd len="sm" w="sm" type="none"/>
              <a:tailEnd len="sm" w="sm" type="none"/>
            </a:ln>
          </p:spPr>
          <p:txBody>
            <a:bodyPr anchorCtr="0" anchor="ctr" bIns="79250" lIns="79250" spcFirstLastPara="1" rIns="79250" wrap="square" tIns="79250">
              <a:noAutofit/>
            </a:bodyPr>
            <a:lstStyle/>
            <a:p>
              <a:pPr indent="0" lvl="0" marL="0" rtl="0" algn="ctr">
                <a:spcBef>
                  <a:spcPts val="0"/>
                </a:spcBef>
                <a:spcAft>
                  <a:spcPts val="0"/>
                </a:spcAft>
                <a:buNone/>
              </a:pPr>
              <a:r>
                <a:rPr lang="en-US" sz="1214">
                  <a:latin typeface="Century Gothic"/>
                  <a:ea typeface="Century Gothic"/>
                  <a:cs typeface="Century Gothic"/>
                  <a:sym typeface="Century Gothic"/>
                </a:rPr>
                <a:t>Update</a:t>
              </a:r>
              <a:endParaRPr baseline="-25000" sz="1214">
                <a:latin typeface="Century Gothic"/>
                <a:ea typeface="Century Gothic"/>
                <a:cs typeface="Century Gothic"/>
                <a:sym typeface="Century Gothic"/>
              </a:endParaRPr>
            </a:p>
          </p:txBody>
        </p:sp>
        <p:sp>
          <p:nvSpPr>
            <p:cNvPr id="619" name="Google Shape;619;p35"/>
            <p:cNvSpPr/>
            <p:nvPr/>
          </p:nvSpPr>
          <p:spPr>
            <a:xfrm>
              <a:off x="1400384" y="4192625"/>
              <a:ext cx="1015800" cy="497400"/>
            </a:xfrm>
            <a:prstGeom prst="rect">
              <a:avLst/>
            </a:prstGeom>
            <a:solidFill>
              <a:srgbClr val="95C77F"/>
            </a:solidFill>
            <a:ln cap="flat" cmpd="sng" w="8250">
              <a:solidFill>
                <a:schemeClr val="dk2"/>
              </a:solidFill>
              <a:prstDash val="solid"/>
              <a:round/>
              <a:headEnd len="sm" w="sm" type="none"/>
              <a:tailEnd len="sm" w="sm" type="none"/>
            </a:ln>
          </p:spPr>
          <p:txBody>
            <a:bodyPr anchorCtr="0" anchor="ctr" bIns="79250" lIns="79250" spcFirstLastPara="1" rIns="79250" wrap="square" tIns="79250">
              <a:noAutofit/>
            </a:bodyPr>
            <a:lstStyle/>
            <a:p>
              <a:pPr indent="0" lvl="0" marL="0" rtl="0" algn="ctr">
                <a:spcBef>
                  <a:spcPts val="0"/>
                </a:spcBef>
                <a:spcAft>
                  <a:spcPts val="0"/>
                </a:spcAft>
                <a:buNone/>
              </a:pPr>
              <a:r>
                <a:rPr lang="en-US" sz="1214">
                  <a:latin typeface="Century Gothic"/>
                  <a:ea typeface="Century Gothic"/>
                  <a:cs typeface="Century Gothic"/>
                  <a:sym typeface="Century Gothic"/>
                </a:rPr>
                <a:t>Update</a:t>
              </a:r>
              <a:endParaRPr baseline="-25000" sz="1214">
                <a:latin typeface="Century Gothic"/>
                <a:ea typeface="Century Gothic"/>
                <a:cs typeface="Century Gothic"/>
                <a:sym typeface="Century Gothic"/>
              </a:endParaRPr>
            </a:p>
          </p:txBody>
        </p:sp>
        <p:sp>
          <p:nvSpPr>
            <p:cNvPr id="620" name="Google Shape;620;p35"/>
            <p:cNvSpPr/>
            <p:nvPr/>
          </p:nvSpPr>
          <p:spPr>
            <a:xfrm>
              <a:off x="1201700" y="4945100"/>
              <a:ext cx="1015800" cy="497400"/>
            </a:xfrm>
            <a:prstGeom prst="rect">
              <a:avLst/>
            </a:prstGeom>
            <a:solidFill>
              <a:srgbClr val="95C77F"/>
            </a:solidFill>
            <a:ln cap="flat" cmpd="sng" w="8250">
              <a:solidFill>
                <a:schemeClr val="dk2"/>
              </a:solidFill>
              <a:prstDash val="solid"/>
              <a:round/>
              <a:headEnd len="sm" w="sm" type="none"/>
              <a:tailEnd len="sm" w="sm" type="none"/>
            </a:ln>
          </p:spPr>
          <p:txBody>
            <a:bodyPr anchorCtr="0" anchor="ctr" bIns="79250" lIns="79250" spcFirstLastPara="1" rIns="79250" wrap="square" tIns="79250">
              <a:noAutofit/>
            </a:bodyPr>
            <a:lstStyle/>
            <a:p>
              <a:pPr indent="0" lvl="0" marL="0" rtl="0" algn="ctr">
                <a:spcBef>
                  <a:spcPts val="0"/>
                </a:spcBef>
                <a:spcAft>
                  <a:spcPts val="0"/>
                </a:spcAft>
                <a:buNone/>
              </a:pPr>
              <a:r>
                <a:rPr lang="en-US" sz="1214">
                  <a:latin typeface="Century Gothic"/>
                  <a:ea typeface="Century Gothic"/>
                  <a:cs typeface="Century Gothic"/>
                  <a:sym typeface="Century Gothic"/>
                </a:rPr>
                <a:t>Update</a:t>
              </a:r>
              <a:endParaRPr baseline="-25000" sz="1214">
                <a:latin typeface="Century Gothic"/>
                <a:ea typeface="Century Gothic"/>
                <a:cs typeface="Century Gothic"/>
                <a:sym typeface="Century Gothic"/>
              </a:endParaRPr>
            </a:p>
          </p:txBody>
        </p:sp>
        <p:sp>
          <p:nvSpPr>
            <p:cNvPr id="621" name="Google Shape;621;p35"/>
            <p:cNvSpPr/>
            <p:nvPr/>
          </p:nvSpPr>
          <p:spPr>
            <a:xfrm>
              <a:off x="457491" y="3521450"/>
              <a:ext cx="609300" cy="416100"/>
            </a:xfrm>
            <a:prstGeom prst="roundRect">
              <a:avLst>
                <a:gd fmla="val 16667" name="adj"/>
              </a:avLst>
            </a:prstGeom>
            <a:solidFill>
              <a:schemeClr val="accent3"/>
            </a:solidFill>
            <a:ln cap="flat" cmpd="sng" w="10550">
              <a:solidFill>
                <a:schemeClr val="dk2"/>
              </a:solidFill>
              <a:prstDash val="solid"/>
              <a:round/>
              <a:headEnd len="sm" w="sm" type="none"/>
              <a:tailEnd len="sm" w="sm" type="none"/>
            </a:ln>
          </p:spPr>
          <p:txBody>
            <a:bodyPr anchorCtr="0" anchor="ctr" bIns="101275" lIns="101275" spcFirstLastPara="1" rIns="101275" wrap="square" tIns="101275">
              <a:noAutofit/>
            </a:bodyPr>
            <a:lstStyle/>
            <a:p>
              <a:pPr indent="0" lvl="0" marL="0" rtl="0" algn="ctr">
                <a:spcBef>
                  <a:spcPts val="0"/>
                </a:spcBef>
                <a:spcAft>
                  <a:spcPts val="0"/>
                </a:spcAft>
                <a:buNone/>
              </a:pPr>
              <a:r>
                <a:rPr b="1" lang="en-US" sz="1551">
                  <a:solidFill>
                    <a:schemeClr val="dk1"/>
                  </a:solidFill>
                  <a:latin typeface="Century Gothic"/>
                  <a:ea typeface="Century Gothic"/>
                  <a:cs typeface="Century Gothic"/>
                  <a:sym typeface="Century Gothic"/>
                </a:rPr>
                <a:t>T1</a:t>
              </a:r>
              <a:endParaRPr b="1" sz="1551">
                <a:solidFill>
                  <a:schemeClr val="dk1"/>
                </a:solidFill>
                <a:latin typeface="Century Gothic"/>
                <a:ea typeface="Century Gothic"/>
                <a:cs typeface="Century Gothic"/>
                <a:sym typeface="Century Gothic"/>
              </a:endParaRPr>
            </a:p>
          </p:txBody>
        </p:sp>
        <p:sp>
          <p:nvSpPr>
            <p:cNvPr id="622" name="Google Shape;622;p35"/>
            <p:cNvSpPr/>
            <p:nvPr/>
          </p:nvSpPr>
          <p:spPr>
            <a:xfrm>
              <a:off x="457491" y="4233275"/>
              <a:ext cx="609300" cy="416100"/>
            </a:xfrm>
            <a:prstGeom prst="roundRect">
              <a:avLst>
                <a:gd fmla="val 16667" name="adj"/>
              </a:avLst>
            </a:prstGeom>
            <a:solidFill>
              <a:schemeClr val="accent3"/>
            </a:solidFill>
            <a:ln cap="flat" cmpd="sng" w="10550">
              <a:solidFill>
                <a:schemeClr val="dk2"/>
              </a:solidFill>
              <a:prstDash val="solid"/>
              <a:round/>
              <a:headEnd len="sm" w="sm" type="none"/>
              <a:tailEnd len="sm" w="sm" type="none"/>
            </a:ln>
          </p:spPr>
          <p:txBody>
            <a:bodyPr anchorCtr="0" anchor="ctr" bIns="101275" lIns="101275" spcFirstLastPara="1" rIns="101275" wrap="square" tIns="101275">
              <a:noAutofit/>
            </a:bodyPr>
            <a:lstStyle/>
            <a:p>
              <a:pPr indent="0" lvl="0" marL="0" rtl="0" algn="ctr">
                <a:spcBef>
                  <a:spcPts val="0"/>
                </a:spcBef>
                <a:spcAft>
                  <a:spcPts val="0"/>
                </a:spcAft>
                <a:buNone/>
              </a:pPr>
              <a:r>
                <a:rPr b="1" lang="en-US" sz="1551">
                  <a:solidFill>
                    <a:schemeClr val="dk1"/>
                  </a:solidFill>
                  <a:latin typeface="Century Gothic"/>
                  <a:ea typeface="Century Gothic"/>
                  <a:cs typeface="Century Gothic"/>
                  <a:sym typeface="Century Gothic"/>
                </a:rPr>
                <a:t>T2</a:t>
              </a:r>
              <a:endParaRPr b="1" sz="1551">
                <a:solidFill>
                  <a:schemeClr val="dk1"/>
                </a:solidFill>
                <a:latin typeface="Century Gothic"/>
                <a:ea typeface="Century Gothic"/>
                <a:cs typeface="Century Gothic"/>
                <a:sym typeface="Century Gothic"/>
              </a:endParaRPr>
            </a:p>
          </p:txBody>
        </p:sp>
        <p:sp>
          <p:nvSpPr>
            <p:cNvPr id="623" name="Google Shape;623;p35"/>
            <p:cNvSpPr/>
            <p:nvPr/>
          </p:nvSpPr>
          <p:spPr>
            <a:xfrm>
              <a:off x="457491" y="4985750"/>
              <a:ext cx="609300" cy="416100"/>
            </a:xfrm>
            <a:prstGeom prst="roundRect">
              <a:avLst>
                <a:gd fmla="val 16667" name="adj"/>
              </a:avLst>
            </a:prstGeom>
            <a:solidFill>
              <a:schemeClr val="accent3"/>
            </a:solidFill>
            <a:ln cap="flat" cmpd="sng" w="10550">
              <a:solidFill>
                <a:schemeClr val="dk2"/>
              </a:solidFill>
              <a:prstDash val="solid"/>
              <a:round/>
              <a:headEnd len="sm" w="sm" type="none"/>
              <a:tailEnd len="sm" w="sm" type="none"/>
            </a:ln>
          </p:spPr>
          <p:txBody>
            <a:bodyPr anchorCtr="0" anchor="ctr" bIns="101275" lIns="101275" spcFirstLastPara="1" rIns="101275" wrap="square" tIns="101275">
              <a:noAutofit/>
            </a:bodyPr>
            <a:lstStyle/>
            <a:p>
              <a:pPr indent="0" lvl="0" marL="0" rtl="0" algn="ctr">
                <a:spcBef>
                  <a:spcPts val="0"/>
                </a:spcBef>
                <a:spcAft>
                  <a:spcPts val="0"/>
                </a:spcAft>
                <a:buNone/>
              </a:pPr>
              <a:r>
                <a:rPr b="1" lang="en-US" sz="1551">
                  <a:solidFill>
                    <a:schemeClr val="dk1"/>
                  </a:solidFill>
                  <a:latin typeface="Century Gothic"/>
                  <a:ea typeface="Century Gothic"/>
                  <a:cs typeface="Century Gothic"/>
                  <a:sym typeface="Century Gothic"/>
                </a:rPr>
                <a:t>T3</a:t>
              </a:r>
              <a:endParaRPr b="1" sz="1551">
                <a:solidFill>
                  <a:schemeClr val="dk1"/>
                </a:solidFill>
                <a:latin typeface="Century Gothic"/>
                <a:ea typeface="Century Gothic"/>
                <a:cs typeface="Century Gothic"/>
                <a:sym typeface="Century Gothic"/>
              </a:endParaRPr>
            </a:p>
          </p:txBody>
        </p:sp>
        <p:sp>
          <p:nvSpPr>
            <p:cNvPr id="624" name="Google Shape;624;p35"/>
            <p:cNvSpPr/>
            <p:nvPr/>
          </p:nvSpPr>
          <p:spPr>
            <a:xfrm>
              <a:off x="1201700" y="5687625"/>
              <a:ext cx="9570300" cy="144900"/>
            </a:xfrm>
            <a:prstGeom prst="rightArrow">
              <a:avLst>
                <a:gd fmla="val 50000" name="adj1"/>
                <a:gd fmla="val 50000" name="adj2"/>
              </a:avLst>
            </a:prstGeom>
            <a:solidFill>
              <a:schemeClr val="dk1"/>
            </a:solidFill>
            <a:ln cap="flat" cmpd="sng" w="8250">
              <a:solidFill>
                <a:schemeClr val="dk2"/>
              </a:solidFill>
              <a:prstDash val="solid"/>
              <a:round/>
              <a:headEnd len="sm" w="sm" type="none"/>
              <a:tailEnd len="sm" w="sm" type="none"/>
            </a:ln>
          </p:spPr>
          <p:txBody>
            <a:bodyPr anchorCtr="0" anchor="ctr" bIns="79250" lIns="79250" spcFirstLastPara="1" rIns="79250" wrap="square" tIns="79250">
              <a:noAutofit/>
            </a:bodyPr>
            <a:lstStyle/>
            <a:p>
              <a:pPr indent="0" lvl="0" marL="0" rtl="0" algn="ctr">
                <a:spcBef>
                  <a:spcPts val="0"/>
                </a:spcBef>
                <a:spcAft>
                  <a:spcPts val="0"/>
                </a:spcAft>
                <a:buNone/>
              </a:pPr>
              <a:r>
                <a:t/>
              </a:r>
              <a:endParaRPr sz="1214">
                <a:latin typeface="Century Gothic"/>
                <a:ea typeface="Century Gothic"/>
                <a:cs typeface="Century Gothic"/>
                <a:sym typeface="Century Gothic"/>
              </a:endParaRPr>
            </a:p>
          </p:txBody>
        </p:sp>
        <p:sp>
          <p:nvSpPr>
            <p:cNvPr id="625" name="Google Shape;625;p35"/>
            <p:cNvSpPr txBox="1"/>
            <p:nvPr/>
          </p:nvSpPr>
          <p:spPr>
            <a:xfrm>
              <a:off x="10772072" y="5528325"/>
              <a:ext cx="789300" cy="420900"/>
            </a:xfrm>
            <a:prstGeom prst="rect">
              <a:avLst/>
            </a:prstGeom>
            <a:noFill/>
            <a:ln>
              <a:noFill/>
            </a:ln>
          </p:spPr>
          <p:txBody>
            <a:bodyPr anchorCtr="0" anchor="t" bIns="79250" lIns="79250" spcFirstLastPara="1" rIns="79250" wrap="square" tIns="79250">
              <a:noAutofit/>
            </a:bodyPr>
            <a:lstStyle/>
            <a:p>
              <a:pPr indent="0" lvl="0" marL="0" rtl="0" algn="ctr">
                <a:spcBef>
                  <a:spcPts val="0"/>
                </a:spcBef>
                <a:spcAft>
                  <a:spcPts val="0"/>
                </a:spcAft>
                <a:buNone/>
              </a:pPr>
              <a:r>
                <a:rPr lang="en-US" sz="1300">
                  <a:solidFill>
                    <a:schemeClr val="dk1"/>
                  </a:solidFill>
                  <a:latin typeface="Century Gothic"/>
                  <a:ea typeface="Century Gothic"/>
                  <a:cs typeface="Century Gothic"/>
                  <a:sym typeface="Century Gothic"/>
                </a:rPr>
                <a:t>Time</a:t>
              </a:r>
              <a:endParaRPr sz="1300">
                <a:solidFill>
                  <a:schemeClr val="dk1"/>
                </a:solidFill>
                <a:latin typeface="Century Gothic"/>
                <a:ea typeface="Century Gothic"/>
                <a:cs typeface="Century Gothic"/>
                <a:sym typeface="Century Gothic"/>
              </a:endParaRPr>
            </a:p>
          </p:txBody>
        </p:sp>
      </p:grpSp>
      <p:grpSp>
        <p:nvGrpSpPr>
          <p:cNvPr id="626" name="Google Shape;626;p35"/>
          <p:cNvGrpSpPr/>
          <p:nvPr/>
        </p:nvGrpSpPr>
        <p:grpSpPr>
          <a:xfrm>
            <a:off x="2960093" y="4252061"/>
            <a:ext cx="1979248" cy="1682978"/>
            <a:chOff x="2579525" y="3470638"/>
            <a:chExt cx="2283133" cy="1941375"/>
          </a:xfrm>
        </p:grpSpPr>
        <p:grpSp>
          <p:nvGrpSpPr>
            <p:cNvPr id="627" name="Google Shape;627;p35"/>
            <p:cNvGrpSpPr/>
            <p:nvPr/>
          </p:nvGrpSpPr>
          <p:grpSpPr>
            <a:xfrm>
              <a:off x="3038958" y="3470638"/>
              <a:ext cx="1823700" cy="1941375"/>
              <a:chOff x="3038958" y="3470638"/>
              <a:chExt cx="1823700" cy="1941375"/>
            </a:xfrm>
          </p:grpSpPr>
          <p:sp>
            <p:nvSpPr>
              <p:cNvPr id="628" name="Google Shape;628;p35"/>
              <p:cNvSpPr/>
              <p:nvPr/>
            </p:nvSpPr>
            <p:spPr>
              <a:xfrm>
                <a:off x="3038958" y="3470638"/>
                <a:ext cx="1823700" cy="497400"/>
              </a:xfrm>
              <a:prstGeom prst="rect">
                <a:avLst/>
              </a:prstGeom>
              <a:solidFill>
                <a:srgbClr val="EA9999"/>
              </a:solidFill>
              <a:ln cap="flat" cmpd="sng" w="8250">
                <a:solidFill>
                  <a:schemeClr val="dk2"/>
                </a:solidFill>
                <a:prstDash val="solid"/>
                <a:round/>
                <a:headEnd len="sm" w="sm" type="none"/>
                <a:tailEnd len="sm" w="sm" type="none"/>
              </a:ln>
            </p:spPr>
            <p:txBody>
              <a:bodyPr anchorCtr="0" anchor="ctr" bIns="79250" lIns="79250" spcFirstLastPara="1" rIns="79250" wrap="square" tIns="79250">
                <a:noAutofit/>
              </a:bodyPr>
              <a:lstStyle/>
              <a:p>
                <a:pPr indent="0" lvl="0" marL="0" rtl="0" algn="ctr">
                  <a:spcBef>
                    <a:spcPts val="0"/>
                  </a:spcBef>
                  <a:spcAft>
                    <a:spcPts val="0"/>
                  </a:spcAft>
                  <a:buNone/>
                </a:pPr>
                <a:r>
                  <a:rPr lang="en-US" sz="1214">
                    <a:latin typeface="Century Gothic"/>
                    <a:ea typeface="Century Gothic"/>
                    <a:cs typeface="Century Gothic"/>
                    <a:sym typeface="Century Gothic"/>
                  </a:rPr>
                  <a:t>Range Query</a:t>
                </a:r>
                <a:endParaRPr baseline="-25000" sz="1214">
                  <a:latin typeface="Century Gothic"/>
                  <a:ea typeface="Century Gothic"/>
                  <a:cs typeface="Century Gothic"/>
                  <a:sym typeface="Century Gothic"/>
                </a:endParaRPr>
              </a:p>
            </p:txBody>
          </p:sp>
          <p:sp>
            <p:nvSpPr>
              <p:cNvPr id="629" name="Google Shape;629;p35"/>
              <p:cNvSpPr/>
              <p:nvPr/>
            </p:nvSpPr>
            <p:spPr>
              <a:xfrm>
                <a:off x="3319991" y="4162138"/>
                <a:ext cx="1015800" cy="497400"/>
              </a:xfrm>
              <a:prstGeom prst="rect">
                <a:avLst/>
              </a:prstGeom>
              <a:solidFill>
                <a:srgbClr val="95C77F"/>
              </a:solidFill>
              <a:ln cap="flat" cmpd="sng" w="8250">
                <a:solidFill>
                  <a:schemeClr val="dk2"/>
                </a:solidFill>
                <a:prstDash val="solid"/>
                <a:round/>
                <a:headEnd len="sm" w="sm" type="none"/>
                <a:tailEnd len="sm" w="sm" type="none"/>
              </a:ln>
            </p:spPr>
            <p:txBody>
              <a:bodyPr anchorCtr="0" anchor="ctr" bIns="79250" lIns="79250" spcFirstLastPara="1" rIns="79250" wrap="square" tIns="79250">
                <a:noAutofit/>
              </a:bodyPr>
              <a:lstStyle/>
              <a:p>
                <a:pPr indent="0" lvl="0" marL="0" rtl="0" algn="ctr">
                  <a:spcBef>
                    <a:spcPts val="0"/>
                  </a:spcBef>
                  <a:spcAft>
                    <a:spcPts val="0"/>
                  </a:spcAft>
                  <a:buNone/>
                </a:pPr>
                <a:r>
                  <a:rPr lang="en-US" sz="1214">
                    <a:latin typeface="Century Gothic"/>
                    <a:ea typeface="Century Gothic"/>
                    <a:cs typeface="Century Gothic"/>
                    <a:sym typeface="Century Gothic"/>
                  </a:rPr>
                  <a:t>Update</a:t>
                </a:r>
                <a:endParaRPr baseline="-25000" sz="1214">
                  <a:latin typeface="Century Gothic"/>
                  <a:ea typeface="Century Gothic"/>
                  <a:cs typeface="Century Gothic"/>
                  <a:sym typeface="Century Gothic"/>
                </a:endParaRPr>
              </a:p>
            </p:txBody>
          </p:sp>
          <p:sp>
            <p:nvSpPr>
              <p:cNvPr id="630" name="Google Shape;630;p35"/>
              <p:cNvSpPr/>
              <p:nvPr/>
            </p:nvSpPr>
            <p:spPr>
              <a:xfrm>
                <a:off x="3121307" y="4914613"/>
                <a:ext cx="1015800" cy="497400"/>
              </a:xfrm>
              <a:prstGeom prst="rect">
                <a:avLst/>
              </a:prstGeom>
              <a:solidFill>
                <a:srgbClr val="95C77F"/>
              </a:solidFill>
              <a:ln cap="flat" cmpd="sng" w="8250">
                <a:solidFill>
                  <a:schemeClr val="dk2"/>
                </a:solidFill>
                <a:prstDash val="solid"/>
                <a:round/>
                <a:headEnd len="sm" w="sm" type="none"/>
                <a:tailEnd len="sm" w="sm" type="none"/>
              </a:ln>
            </p:spPr>
            <p:txBody>
              <a:bodyPr anchorCtr="0" anchor="ctr" bIns="79250" lIns="79250" spcFirstLastPara="1" rIns="79250" wrap="square" tIns="79250">
                <a:noAutofit/>
              </a:bodyPr>
              <a:lstStyle/>
              <a:p>
                <a:pPr indent="0" lvl="0" marL="0" rtl="0" algn="ctr">
                  <a:spcBef>
                    <a:spcPts val="0"/>
                  </a:spcBef>
                  <a:spcAft>
                    <a:spcPts val="0"/>
                  </a:spcAft>
                  <a:buNone/>
                </a:pPr>
                <a:r>
                  <a:rPr lang="en-US" sz="1214">
                    <a:latin typeface="Century Gothic"/>
                    <a:ea typeface="Century Gothic"/>
                    <a:cs typeface="Century Gothic"/>
                    <a:sym typeface="Century Gothic"/>
                  </a:rPr>
                  <a:t>Update</a:t>
                </a:r>
                <a:endParaRPr baseline="-25000" sz="1214">
                  <a:latin typeface="Century Gothic"/>
                  <a:ea typeface="Century Gothic"/>
                  <a:cs typeface="Century Gothic"/>
                  <a:sym typeface="Century Gothic"/>
                </a:endParaRPr>
              </a:p>
            </p:txBody>
          </p:sp>
        </p:grpSp>
        <p:sp>
          <p:nvSpPr>
            <p:cNvPr id="631" name="Google Shape;631;p35"/>
            <p:cNvSpPr/>
            <p:nvPr/>
          </p:nvSpPr>
          <p:spPr>
            <a:xfrm>
              <a:off x="2579525" y="4330275"/>
              <a:ext cx="318900" cy="228000"/>
            </a:xfrm>
            <a:prstGeom prst="rightArrow">
              <a:avLst>
                <a:gd fmla="val 50000" name="adj1"/>
                <a:gd fmla="val 50000" name="adj2"/>
              </a:avLst>
            </a:prstGeom>
            <a:solidFill>
              <a:schemeClr val="dk1"/>
            </a:solidFill>
            <a:ln cap="flat" cmpd="sng" w="8250">
              <a:solidFill>
                <a:schemeClr val="dk2"/>
              </a:solidFill>
              <a:prstDash val="solid"/>
              <a:round/>
              <a:headEnd len="sm" w="sm" type="none"/>
              <a:tailEnd len="sm" w="sm" type="none"/>
            </a:ln>
          </p:spPr>
          <p:txBody>
            <a:bodyPr anchorCtr="0" anchor="ctr" bIns="79250" lIns="79250" spcFirstLastPara="1" rIns="79250" wrap="square" tIns="79250">
              <a:noAutofit/>
            </a:bodyPr>
            <a:lstStyle/>
            <a:p>
              <a:pPr indent="0" lvl="0" marL="0" rtl="0" algn="ctr">
                <a:spcBef>
                  <a:spcPts val="0"/>
                </a:spcBef>
                <a:spcAft>
                  <a:spcPts val="0"/>
                </a:spcAft>
                <a:buNone/>
              </a:pPr>
              <a:r>
                <a:t/>
              </a:r>
              <a:endParaRPr sz="1214">
                <a:latin typeface="Century Gothic"/>
                <a:ea typeface="Century Gothic"/>
                <a:cs typeface="Century Gothic"/>
                <a:sym typeface="Century Gothic"/>
              </a:endParaRPr>
            </a:p>
          </p:txBody>
        </p:sp>
      </p:grpSp>
      <p:grpSp>
        <p:nvGrpSpPr>
          <p:cNvPr id="632" name="Google Shape;632;p35"/>
          <p:cNvGrpSpPr/>
          <p:nvPr/>
        </p:nvGrpSpPr>
        <p:grpSpPr>
          <a:xfrm>
            <a:off x="4987793" y="4254618"/>
            <a:ext cx="2022629" cy="1682978"/>
            <a:chOff x="4918550" y="3473588"/>
            <a:chExt cx="2333174" cy="1941375"/>
          </a:xfrm>
        </p:grpSpPr>
        <p:grpSp>
          <p:nvGrpSpPr>
            <p:cNvPr id="633" name="Google Shape;633;p35"/>
            <p:cNvGrpSpPr/>
            <p:nvPr/>
          </p:nvGrpSpPr>
          <p:grpSpPr>
            <a:xfrm>
              <a:off x="5428024" y="3473588"/>
              <a:ext cx="1823700" cy="1941375"/>
              <a:chOff x="5293349" y="3470625"/>
              <a:chExt cx="1823700" cy="1941375"/>
            </a:xfrm>
          </p:grpSpPr>
          <p:sp>
            <p:nvSpPr>
              <p:cNvPr id="634" name="Google Shape;634;p35"/>
              <p:cNvSpPr/>
              <p:nvPr/>
            </p:nvSpPr>
            <p:spPr>
              <a:xfrm>
                <a:off x="5293349" y="3470625"/>
                <a:ext cx="1823700" cy="497400"/>
              </a:xfrm>
              <a:prstGeom prst="rect">
                <a:avLst/>
              </a:prstGeom>
              <a:solidFill>
                <a:srgbClr val="EA9999"/>
              </a:solidFill>
              <a:ln cap="flat" cmpd="sng" w="8250">
                <a:solidFill>
                  <a:schemeClr val="dk2"/>
                </a:solidFill>
                <a:prstDash val="solid"/>
                <a:round/>
                <a:headEnd len="sm" w="sm" type="none"/>
                <a:tailEnd len="sm" w="sm" type="none"/>
              </a:ln>
            </p:spPr>
            <p:txBody>
              <a:bodyPr anchorCtr="0" anchor="ctr" bIns="79250" lIns="79250" spcFirstLastPara="1" rIns="79250" wrap="square" tIns="79250">
                <a:noAutofit/>
              </a:bodyPr>
              <a:lstStyle/>
              <a:p>
                <a:pPr indent="0" lvl="0" marL="0" rtl="0" algn="ctr">
                  <a:spcBef>
                    <a:spcPts val="0"/>
                  </a:spcBef>
                  <a:spcAft>
                    <a:spcPts val="0"/>
                  </a:spcAft>
                  <a:buNone/>
                </a:pPr>
                <a:r>
                  <a:rPr lang="en-US" sz="1214">
                    <a:latin typeface="Century Gothic"/>
                    <a:ea typeface="Century Gothic"/>
                    <a:cs typeface="Century Gothic"/>
                    <a:sym typeface="Century Gothic"/>
                  </a:rPr>
                  <a:t>Range Query</a:t>
                </a:r>
                <a:endParaRPr baseline="-25000" sz="1214">
                  <a:latin typeface="Century Gothic"/>
                  <a:ea typeface="Century Gothic"/>
                  <a:cs typeface="Century Gothic"/>
                  <a:sym typeface="Century Gothic"/>
                </a:endParaRPr>
              </a:p>
            </p:txBody>
          </p:sp>
          <p:sp>
            <p:nvSpPr>
              <p:cNvPr id="635" name="Google Shape;635;p35"/>
              <p:cNvSpPr/>
              <p:nvPr/>
            </p:nvSpPr>
            <p:spPr>
              <a:xfrm>
                <a:off x="5375698" y="4914600"/>
                <a:ext cx="1015800" cy="497400"/>
              </a:xfrm>
              <a:prstGeom prst="rect">
                <a:avLst/>
              </a:prstGeom>
              <a:solidFill>
                <a:srgbClr val="95C77F"/>
              </a:solidFill>
              <a:ln cap="flat" cmpd="sng" w="8250">
                <a:solidFill>
                  <a:schemeClr val="dk2"/>
                </a:solidFill>
                <a:prstDash val="solid"/>
                <a:round/>
                <a:headEnd len="sm" w="sm" type="none"/>
                <a:tailEnd len="sm" w="sm" type="none"/>
              </a:ln>
            </p:spPr>
            <p:txBody>
              <a:bodyPr anchorCtr="0" anchor="ctr" bIns="79250" lIns="79250" spcFirstLastPara="1" rIns="79250" wrap="square" tIns="79250">
                <a:noAutofit/>
              </a:bodyPr>
              <a:lstStyle/>
              <a:p>
                <a:pPr indent="0" lvl="0" marL="0" rtl="0" algn="ctr">
                  <a:spcBef>
                    <a:spcPts val="0"/>
                  </a:spcBef>
                  <a:spcAft>
                    <a:spcPts val="0"/>
                  </a:spcAft>
                  <a:buNone/>
                </a:pPr>
                <a:r>
                  <a:rPr lang="en-US" sz="1214">
                    <a:latin typeface="Century Gothic"/>
                    <a:ea typeface="Century Gothic"/>
                    <a:cs typeface="Century Gothic"/>
                    <a:sym typeface="Century Gothic"/>
                  </a:rPr>
                  <a:t>Update</a:t>
                </a:r>
                <a:endParaRPr baseline="-25000" sz="1214">
                  <a:latin typeface="Century Gothic"/>
                  <a:ea typeface="Century Gothic"/>
                  <a:cs typeface="Century Gothic"/>
                  <a:sym typeface="Century Gothic"/>
                </a:endParaRPr>
              </a:p>
            </p:txBody>
          </p:sp>
          <p:sp>
            <p:nvSpPr>
              <p:cNvPr id="636" name="Google Shape;636;p35"/>
              <p:cNvSpPr/>
              <p:nvPr/>
            </p:nvSpPr>
            <p:spPr>
              <a:xfrm>
                <a:off x="5293349" y="4162150"/>
                <a:ext cx="1823700" cy="497400"/>
              </a:xfrm>
              <a:prstGeom prst="rect">
                <a:avLst/>
              </a:prstGeom>
              <a:solidFill>
                <a:srgbClr val="EA9999"/>
              </a:solidFill>
              <a:ln cap="flat" cmpd="sng" w="8250">
                <a:solidFill>
                  <a:schemeClr val="dk2"/>
                </a:solidFill>
                <a:prstDash val="solid"/>
                <a:round/>
                <a:headEnd len="sm" w="sm" type="none"/>
                <a:tailEnd len="sm" w="sm" type="none"/>
              </a:ln>
            </p:spPr>
            <p:txBody>
              <a:bodyPr anchorCtr="0" anchor="ctr" bIns="79250" lIns="79250" spcFirstLastPara="1" rIns="79250" wrap="square" tIns="79250">
                <a:noAutofit/>
              </a:bodyPr>
              <a:lstStyle/>
              <a:p>
                <a:pPr indent="0" lvl="0" marL="0" rtl="0" algn="ctr">
                  <a:spcBef>
                    <a:spcPts val="0"/>
                  </a:spcBef>
                  <a:spcAft>
                    <a:spcPts val="0"/>
                  </a:spcAft>
                  <a:buNone/>
                </a:pPr>
                <a:r>
                  <a:rPr lang="en-US" sz="1214">
                    <a:latin typeface="Century Gothic"/>
                    <a:ea typeface="Century Gothic"/>
                    <a:cs typeface="Century Gothic"/>
                    <a:sym typeface="Century Gothic"/>
                  </a:rPr>
                  <a:t>Range Query</a:t>
                </a:r>
                <a:endParaRPr baseline="-25000" sz="1214">
                  <a:latin typeface="Century Gothic"/>
                  <a:ea typeface="Century Gothic"/>
                  <a:cs typeface="Century Gothic"/>
                  <a:sym typeface="Century Gothic"/>
                </a:endParaRPr>
              </a:p>
            </p:txBody>
          </p:sp>
        </p:grpSp>
        <p:sp>
          <p:nvSpPr>
            <p:cNvPr id="637" name="Google Shape;637;p35"/>
            <p:cNvSpPr/>
            <p:nvPr/>
          </p:nvSpPr>
          <p:spPr>
            <a:xfrm>
              <a:off x="4918550" y="4233275"/>
              <a:ext cx="318900" cy="228000"/>
            </a:xfrm>
            <a:prstGeom prst="rightArrow">
              <a:avLst>
                <a:gd fmla="val 50000" name="adj1"/>
                <a:gd fmla="val 50000" name="adj2"/>
              </a:avLst>
            </a:prstGeom>
            <a:solidFill>
              <a:schemeClr val="dk1"/>
            </a:solidFill>
            <a:ln cap="flat" cmpd="sng" w="8250">
              <a:solidFill>
                <a:schemeClr val="dk2"/>
              </a:solidFill>
              <a:prstDash val="solid"/>
              <a:round/>
              <a:headEnd len="sm" w="sm" type="none"/>
              <a:tailEnd len="sm" w="sm" type="none"/>
            </a:ln>
          </p:spPr>
          <p:txBody>
            <a:bodyPr anchorCtr="0" anchor="ctr" bIns="79250" lIns="79250" spcFirstLastPara="1" rIns="79250" wrap="square" tIns="79250">
              <a:noAutofit/>
            </a:bodyPr>
            <a:lstStyle/>
            <a:p>
              <a:pPr indent="0" lvl="0" marL="0" rtl="0" algn="ctr">
                <a:spcBef>
                  <a:spcPts val="0"/>
                </a:spcBef>
                <a:spcAft>
                  <a:spcPts val="0"/>
                </a:spcAft>
                <a:buNone/>
              </a:pPr>
              <a:r>
                <a:t/>
              </a:r>
              <a:endParaRPr sz="1214">
                <a:latin typeface="Century Gothic"/>
                <a:ea typeface="Century Gothic"/>
                <a:cs typeface="Century Gothic"/>
                <a:sym typeface="Century Gothic"/>
              </a:endParaRPr>
            </a:p>
          </p:txBody>
        </p:sp>
      </p:grpSp>
      <p:grpSp>
        <p:nvGrpSpPr>
          <p:cNvPr id="638" name="Google Shape;638;p35"/>
          <p:cNvGrpSpPr/>
          <p:nvPr/>
        </p:nvGrpSpPr>
        <p:grpSpPr>
          <a:xfrm>
            <a:off x="7104633" y="4469583"/>
            <a:ext cx="1499161" cy="641269"/>
            <a:chOff x="7360400" y="3721557"/>
            <a:chExt cx="1729335" cy="739726"/>
          </a:xfrm>
        </p:grpSpPr>
        <p:grpSp>
          <p:nvGrpSpPr>
            <p:cNvPr id="639" name="Google Shape;639;p35"/>
            <p:cNvGrpSpPr/>
            <p:nvPr/>
          </p:nvGrpSpPr>
          <p:grpSpPr>
            <a:xfrm>
              <a:off x="7711694" y="3721557"/>
              <a:ext cx="1378041" cy="739726"/>
              <a:chOff x="8249413" y="4649374"/>
              <a:chExt cx="1582500" cy="739726"/>
            </a:xfrm>
          </p:grpSpPr>
          <p:grpSp>
            <p:nvGrpSpPr>
              <p:cNvPr id="640" name="Google Shape;640;p35"/>
              <p:cNvGrpSpPr/>
              <p:nvPr/>
            </p:nvGrpSpPr>
            <p:grpSpPr>
              <a:xfrm>
                <a:off x="8570675" y="5309889"/>
                <a:ext cx="939975" cy="79212"/>
                <a:chOff x="8903800" y="4971125"/>
                <a:chExt cx="939975" cy="91500"/>
              </a:xfrm>
            </p:grpSpPr>
            <p:grpSp>
              <p:nvGrpSpPr>
                <p:cNvPr id="641" name="Google Shape;641;p35"/>
                <p:cNvGrpSpPr/>
                <p:nvPr/>
              </p:nvGrpSpPr>
              <p:grpSpPr>
                <a:xfrm>
                  <a:off x="8903800" y="4971125"/>
                  <a:ext cx="391775" cy="91500"/>
                  <a:chOff x="8903800" y="4971125"/>
                  <a:chExt cx="391775" cy="91500"/>
                </a:xfrm>
              </p:grpSpPr>
              <p:sp>
                <p:nvSpPr>
                  <p:cNvPr id="642" name="Google Shape;642;p35"/>
                  <p:cNvSpPr/>
                  <p:nvPr/>
                </p:nvSpPr>
                <p:spPr>
                  <a:xfrm>
                    <a:off x="8903800" y="4971125"/>
                    <a:ext cx="91500" cy="91500"/>
                  </a:xfrm>
                  <a:prstGeom prst="ellipse">
                    <a:avLst/>
                  </a:prstGeom>
                  <a:solidFill>
                    <a:schemeClr val="dk1"/>
                  </a:solidFill>
                  <a:ln cap="flat" cmpd="sng" w="8250">
                    <a:solidFill>
                      <a:schemeClr val="dk2"/>
                    </a:solidFill>
                    <a:prstDash val="solid"/>
                    <a:round/>
                    <a:headEnd len="sm" w="sm" type="none"/>
                    <a:tailEnd len="sm" w="sm" type="none"/>
                  </a:ln>
                </p:spPr>
                <p:txBody>
                  <a:bodyPr anchorCtr="0" anchor="ctr" bIns="79250" lIns="79250" spcFirstLastPara="1" rIns="79250" wrap="square" tIns="79250">
                    <a:noAutofit/>
                  </a:bodyPr>
                  <a:lstStyle/>
                  <a:p>
                    <a:pPr indent="0" lvl="0" marL="0" rtl="0" algn="ctr">
                      <a:spcBef>
                        <a:spcPts val="0"/>
                      </a:spcBef>
                      <a:spcAft>
                        <a:spcPts val="0"/>
                      </a:spcAft>
                      <a:buNone/>
                    </a:pPr>
                    <a:r>
                      <a:t/>
                    </a:r>
                    <a:endParaRPr sz="1214">
                      <a:latin typeface="Century Gothic"/>
                      <a:ea typeface="Century Gothic"/>
                      <a:cs typeface="Century Gothic"/>
                      <a:sym typeface="Century Gothic"/>
                    </a:endParaRPr>
                  </a:p>
                </p:txBody>
              </p:sp>
              <p:sp>
                <p:nvSpPr>
                  <p:cNvPr id="643" name="Google Shape;643;p35"/>
                  <p:cNvSpPr/>
                  <p:nvPr/>
                </p:nvSpPr>
                <p:spPr>
                  <a:xfrm>
                    <a:off x="9204075" y="4971125"/>
                    <a:ext cx="91500" cy="91500"/>
                  </a:xfrm>
                  <a:prstGeom prst="ellipse">
                    <a:avLst/>
                  </a:prstGeom>
                  <a:solidFill>
                    <a:schemeClr val="dk1"/>
                  </a:solidFill>
                  <a:ln cap="flat" cmpd="sng" w="8250">
                    <a:solidFill>
                      <a:schemeClr val="dk2"/>
                    </a:solidFill>
                    <a:prstDash val="solid"/>
                    <a:round/>
                    <a:headEnd len="sm" w="sm" type="none"/>
                    <a:tailEnd len="sm" w="sm" type="none"/>
                  </a:ln>
                </p:spPr>
                <p:txBody>
                  <a:bodyPr anchorCtr="0" anchor="ctr" bIns="79250" lIns="79250" spcFirstLastPara="1" rIns="79250" wrap="square" tIns="79250">
                    <a:noAutofit/>
                  </a:bodyPr>
                  <a:lstStyle/>
                  <a:p>
                    <a:pPr indent="0" lvl="0" marL="0" rtl="0" algn="ctr">
                      <a:spcBef>
                        <a:spcPts val="0"/>
                      </a:spcBef>
                      <a:spcAft>
                        <a:spcPts val="0"/>
                      </a:spcAft>
                      <a:buNone/>
                    </a:pPr>
                    <a:r>
                      <a:t/>
                    </a:r>
                    <a:endParaRPr sz="1214">
                      <a:latin typeface="Century Gothic"/>
                      <a:ea typeface="Century Gothic"/>
                      <a:cs typeface="Century Gothic"/>
                      <a:sym typeface="Century Gothic"/>
                    </a:endParaRPr>
                  </a:p>
                </p:txBody>
              </p:sp>
            </p:grpSp>
            <p:grpSp>
              <p:nvGrpSpPr>
                <p:cNvPr id="644" name="Google Shape;644;p35"/>
                <p:cNvGrpSpPr/>
                <p:nvPr/>
              </p:nvGrpSpPr>
              <p:grpSpPr>
                <a:xfrm>
                  <a:off x="9452000" y="4971125"/>
                  <a:ext cx="391775" cy="91500"/>
                  <a:chOff x="8903800" y="4971125"/>
                  <a:chExt cx="391775" cy="91500"/>
                </a:xfrm>
              </p:grpSpPr>
              <p:sp>
                <p:nvSpPr>
                  <p:cNvPr id="645" name="Google Shape;645;p35"/>
                  <p:cNvSpPr/>
                  <p:nvPr/>
                </p:nvSpPr>
                <p:spPr>
                  <a:xfrm>
                    <a:off x="8903800" y="4971125"/>
                    <a:ext cx="91500" cy="91500"/>
                  </a:xfrm>
                  <a:prstGeom prst="ellipse">
                    <a:avLst/>
                  </a:prstGeom>
                  <a:solidFill>
                    <a:schemeClr val="dk1"/>
                  </a:solidFill>
                  <a:ln cap="flat" cmpd="sng" w="8250">
                    <a:solidFill>
                      <a:schemeClr val="dk2"/>
                    </a:solidFill>
                    <a:prstDash val="solid"/>
                    <a:round/>
                    <a:headEnd len="sm" w="sm" type="none"/>
                    <a:tailEnd len="sm" w="sm" type="none"/>
                  </a:ln>
                </p:spPr>
                <p:txBody>
                  <a:bodyPr anchorCtr="0" anchor="ctr" bIns="79250" lIns="79250" spcFirstLastPara="1" rIns="79250" wrap="square" tIns="79250">
                    <a:noAutofit/>
                  </a:bodyPr>
                  <a:lstStyle/>
                  <a:p>
                    <a:pPr indent="0" lvl="0" marL="0" rtl="0" algn="ctr">
                      <a:spcBef>
                        <a:spcPts val="0"/>
                      </a:spcBef>
                      <a:spcAft>
                        <a:spcPts val="0"/>
                      </a:spcAft>
                      <a:buNone/>
                    </a:pPr>
                    <a:r>
                      <a:t/>
                    </a:r>
                    <a:endParaRPr sz="1214">
                      <a:latin typeface="Century Gothic"/>
                      <a:ea typeface="Century Gothic"/>
                      <a:cs typeface="Century Gothic"/>
                      <a:sym typeface="Century Gothic"/>
                    </a:endParaRPr>
                  </a:p>
                </p:txBody>
              </p:sp>
              <p:sp>
                <p:nvSpPr>
                  <p:cNvPr id="646" name="Google Shape;646;p35"/>
                  <p:cNvSpPr/>
                  <p:nvPr/>
                </p:nvSpPr>
                <p:spPr>
                  <a:xfrm>
                    <a:off x="9204075" y="4971125"/>
                    <a:ext cx="91500" cy="91500"/>
                  </a:xfrm>
                  <a:prstGeom prst="ellipse">
                    <a:avLst/>
                  </a:prstGeom>
                  <a:solidFill>
                    <a:schemeClr val="dk1"/>
                  </a:solidFill>
                  <a:ln cap="flat" cmpd="sng" w="8250">
                    <a:solidFill>
                      <a:schemeClr val="dk2"/>
                    </a:solidFill>
                    <a:prstDash val="solid"/>
                    <a:round/>
                    <a:headEnd len="sm" w="sm" type="none"/>
                    <a:tailEnd len="sm" w="sm" type="none"/>
                  </a:ln>
                </p:spPr>
                <p:txBody>
                  <a:bodyPr anchorCtr="0" anchor="ctr" bIns="79250" lIns="79250" spcFirstLastPara="1" rIns="79250" wrap="square" tIns="79250">
                    <a:noAutofit/>
                  </a:bodyPr>
                  <a:lstStyle/>
                  <a:p>
                    <a:pPr indent="0" lvl="0" marL="0" rtl="0" algn="ctr">
                      <a:spcBef>
                        <a:spcPts val="0"/>
                      </a:spcBef>
                      <a:spcAft>
                        <a:spcPts val="0"/>
                      </a:spcAft>
                      <a:buNone/>
                    </a:pPr>
                    <a:r>
                      <a:t/>
                    </a:r>
                    <a:endParaRPr sz="1214">
                      <a:latin typeface="Century Gothic"/>
                      <a:ea typeface="Century Gothic"/>
                      <a:cs typeface="Century Gothic"/>
                      <a:sym typeface="Century Gothic"/>
                    </a:endParaRPr>
                  </a:p>
                </p:txBody>
              </p:sp>
            </p:grpSp>
          </p:grpSp>
          <p:sp>
            <p:nvSpPr>
              <p:cNvPr id="647" name="Google Shape;647;p35"/>
              <p:cNvSpPr/>
              <p:nvPr/>
            </p:nvSpPr>
            <p:spPr>
              <a:xfrm>
                <a:off x="8249413" y="4649374"/>
                <a:ext cx="1582500" cy="466500"/>
              </a:xfrm>
              <a:prstGeom prst="rect">
                <a:avLst/>
              </a:prstGeom>
              <a:solidFill>
                <a:srgbClr val="FFE599"/>
              </a:solidFill>
              <a:ln cap="flat" cmpd="sng" w="8250">
                <a:solidFill>
                  <a:schemeClr val="dk2"/>
                </a:solidFill>
                <a:prstDash val="solid"/>
                <a:round/>
                <a:headEnd len="sm" w="sm" type="none"/>
                <a:tailEnd len="sm" w="sm" type="none"/>
              </a:ln>
            </p:spPr>
            <p:txBody>
              <a:bodyPr anchorCtr="0" anchor="ctr" bIns="79250" lIns="79250" spcFirstLastPara="1" rIns="79250" wrap="square" tIns="79250">
                <a:noAutofit/>
              </a:bodyPr>
              <a:lstStyle/>
              <a:p>
                <a:pPr indent="0" lvl="0" marL="0" rtl="0" algn="ctr">
                  <a:spcBef>
                    <a:spcPts val="0"/>
                  </a:spcBef>
                  <a:spcAft>
                    <a:spcPts val="0"/>
                  </a:spcAft>
                  <a:buNone/>
                </a:pPr>
                <a:r>
                  <a:rPr b="1" lang="en-US" sz="1214">
                    <a:latin typeface="Century Gothic"/>
                    <a:ea typeface="Century Gothic"/>
                    <a:cs typeface="Century Gothic"/>
                    <a:sym typeface="Century Gothic"/>
                  </a:rPr>
                  <a:t>7 ops later</a:t>
                </a:r>
                <a:endParaRPr b="1" baseline="-25000" sz="1214">
                  <a:latin typeface="Century Gothic"/>
                  <a:ea typeface="Century Gothic"/>
                  <a:cs typeface="Century Gothic"/>
                  <a:sym typeface="Century Gothic"/>
                </a:endParaRPr>
              </a:p>
            </p:txBody>
          </p:sp>
        </p:grpSp>
        <p:sp>
          <p:nvSpPr>
            <p:cNvPr id="648" name="Google Shape;648;p35"/>
            <p:cNvSpPr/>
            <p:nvPr/>
          </p:nvSpPr>
          <p:spPr>
            <a:xfrm>
              <a:off x="7360400" y="4233275"/>
              <a:ext cx="318900" cy="228000"/>
            </a:xfrm>
            <a:prstGeom prst="rightArrow">
              <a:avLst>
                <a:gd fmla="val 50000" name="adj1"/>
                <a:gd fmla="val 50000" name="adj2"/>
              </a:avLst>
            </a:prstGeom>
            <a:solidFill>
              <a:schemeClr val="dk1"/>
            </a:solidFill>
            <a:ln cap="flat" cmpd="sng" w="8250">
              <a:solidFill>
                <a:schemeClr val="dk2"/>
              </a:solidFill>
              <a:prstDash val="solid"/>
              <a:round/>
              <a:headEnd len="sm" w="sm" type="none"/>
              <a:tailEnd len="sm" w="sm" type="none"/>
            </a:ln>
          </p:spPr>
          <p:txBody>
            <a:bodyPr anchorCtr="0" anchor="ctr" bIns="79250" lIns="79250" spcFirstLastPara="1" rIns="79250" wrap="square" tIns="79250">
              <a:noAutofit/>
            </a:bodyPr>
            <a:lstStyle/>
            <a:p>
              <a:pPr indent="0" lvl="0" marL="0" rtl="0" algn="ctr">
                <a:spcBef>
                  <a:spcPts val="0"/>
                </a:spcBef>
                <a:spcAft>
                  <a:spcPts val="0"/>
                </a:spcAft>
                <a:buNone/>
              </a:pPr>
              <a:r>
                <a:t/>
              </a:r>
              <a:endParaRPr sz="1214">
                <a:latin typeface="Century Gothic"/>
                <a:ea typeface="Century Gothic"/>
                <a:cs typeface="Century Gothic"/>
                <a:sym typeface="Century Gothic"/>
              </a:endParaRPr>
            </a:p>
          </p:txBody>
        </p:sp>
      </p:grpSp>
      <p:grpSp>
        <p:nvGrpSpPr>
          <p:cNvPr id="649" name="Google Shape;649;p35"/>
          <p:cNvGrpSpPr/>
          <p:nvPr/>
        </p:nvGrpSpPr>
        <p:grpSpPr>
          <a:xfrm>
            <a:off x="8664934" y="4225642"/>
            <a:ext cx="1918568" cy="1709375"/>
            <a:chOff x="9160263" y="3440163"/>
            <a:chExt cx="2213137" cy="1971825"/>
          </a:xfrm>
        </p:grpSpPr>
        <p:grpSp>
          <p:nvGrpSpPr>
            <p:cNvPr id="650" name="Google Shape;650;p35"/>
            <p:cNvGrpSpPr/>
            <p:nvPr/>
          </p:nvGrpSpPr>
          <p:grpSpPr>
            <a:xfrm>
              <a:off x="9549699" y="3440163"/>
              <a:ext cx="1823700" cy="1971825"/>
              <a:chOff x="9549699" y="3440163"/>
              <a:chExt cx="1823700" cy="1971825"/>
            </a:xfrm>
          </p:grpSpPr>
          <p:sp>
            <p:nvSpPr>
              <p:cNvPr id="651" name="Google Shape;651;p35"/>
              <p:cNvSpPr/>
              <p:nvPr/>
            </p:nvSpPr>
            <p:spPr>
              <a:xfrm>
                <a:off x="9549699" y="3440163"/>
                <a:ext cx="1823700" cy="497400"/>
              </a:xfrm>
              <a:prstGeom prst="rect">
                <a:avLst/>
              </a:prstGeom>
              <a:solidFill>
                <a:srgbClr val="95C77F"/>
              </a:solidFill>
              <a:ln cap="flat" cmpd="sng" w="8250">
                <a:solidFill>
                  <a:schemeClr val="dk2"/>
                </a:solidFill>
                <a:prstDash val="solid"/>
                <a:round/>
                <a:headEnd len="sm" w="sm" type="none"/>
                <a:tailEnd len="sm" w="sm" type="none"/>
              </a:ln>
            </p:spPr>
            <p:txBody>
              <a:bodyPr anchorCtr="0" anchor="ctr" bIns="79250" lIns="79250" spcFirstLastPara="1" rIns="79250" wrap="square" tIns="79250">
                <a:noAutofit/>
              </a:bodyPr>
              <a:lstStyle/>
              <a:p>
                <a:pPr indent="0" lvl="0" marL="0" rtl="0" algn="ctr">
                  <a:spcBef>
                    <a:spcPts val="0"/>
                  </a:spcBef>
                  <a:spcAft>
                    <a:spcPts val="0"/>
                  </a:spcAft>
                  <a:buNone/>
                </a:pPr>
                <a:r>
                  <a:rPr lang="en-US" sz="1214">
                    <a:latin typeface="Century Gothic"/>
                    <a:ea typeface="Century Gothic"/>
                    <a:cs typeface="Century Gothic"/>
                    <a:sym typeface="Century Gothic"/>
                  </a:rPr>
                  <a:t>Range Query</a:t>
                </a:r>
                <a:endParaRPr baseline="-25000" sz="1214">
                  <a:latin typeface="Century Gothic"/>
                  <a:ea typeface="Century Gothic"/>
                  <a:cs typeface="Century Gothic"/>
                  <a:sym typeface="Century Gothic"/>
                </a:endParaRPr>
              </a:p>
            </p:txBody>
          </p:sp>
          <p:sp>
            <p:nvSpPr>
              <p:cNvPr id="652" name="Google Shape;652;p35"/>
              <p:cNvSpPr/>
              <p:nvPr/>
            </p:nvSpPr>
            <p:spPr>
              <a:xfrm>
                <a:off x="9549699" y="4131688"/>
                <a:ext cx="1823700" cy="497400"/>
              </a:xfrm>
              <a:prstGeom prst="rect">
                <a:avLst/>
              </a:prstGeom>
              <a:solidFill>
                <a:srgbClr val="95C77F"/>
              </a:solidFill>
              <a:ln cap="flat" cmpd="sng" w="8250">
                <a:solidFill>
                  <a:schemeClr val="dk2"/>
                </a:solidFill>
                <a:prstDash val="solid"/>
                <a:round/>
                <a:headEnd len="sm" w="sm" type="none"/>
                <a:tailEnd len="sm" w="sm" type="none"/>
              </a:ln>
            </p:spPr>
            <p:txBody>
              <a:bodyPr anchorCtr="0" anchor="ctr" bIns="79250" lIns="79250" spcFirstLastPara="1" rIns="79250" wrap="square" tIns="79250">
                <a:noAutofit/>
              </a:bodyPr>
              <a:lstStyle/>
              <a:p>
                <a:pPr indent="0" lvl="0" marL="0" rtl="0" algn="ctr">
                  <a:spcBef>
                    <a:spcPts val="0"/>
                  </a:spcBef>
                  <a:spcAft>
                    <a:spcPts val="0"/>
                  </a:spcAft>
                  <a:buNone/>
                </a:pPr>
                <a:r>
                  <a:rPr lang="en-US" sz="1214">
                    <a:latin typeface="Century Gothic"/>
                    <a:ea typeface="Century Gothic"/>
                    <a:cs typeface="Century Gothic"/>
                    <a:sym typeface="Century Gothic"/>
                  </a:rPr>
                  <a:t>Range Query</a:t>
                </a:r>
                <a:endParaRPr baseline="-25000" sz="1214">
                  <a:latin typeface="Century Gothic"/>
                  <a:ea typeface="Century Gothic"/>
                  <a:cs typeface="Century Gothic"/>
                  <a:sym typeface="Century Gothic"/>
                </a:endParaRPr>
              </a:p>
            </p:txBody>
          </p:sp>
          <p:sp>
            <p:nvSpPr>
              <p:cNvPr id="653" name="Google Shape;653;p35"/>
              <p:cNvSpPr/>
              <p:nvPr/>
            </p:nvSpPr>
            <p:spPr>
              <a:xfrm>
                <a:off x="9549699" y="4914588"/>
                <a:ext cx="1823700" cy="497400"/>
              </a:xfrm>
              <a:prstGeom prst="rect">
                <a:avLst/>
              </a:prstGeom>
              <a:solidFill>
                <a:srgbClr val="95C77F"/>
              </a:solidFill>
              <a:ln cap="flat" cmpd="sng" w="8250">
                <a:solidFill>
                  <a:schemeClr val="dk2"/>
                </a:solidFill>
                <a:prstDash val="solid"/>
                <a:round/>
                <a:headEnd len="sm" w="sm" type="none"/>
                <a:tailEnd len="sm" w="sm" type="none"/>
              </a:ln>
            </p:spPr>
            <p:txBody>
              <a:bodyPr anchorCtr="0" anchor="ctr" bIns="79250" lIns="79250" spcFirstLastPara="1" rIns="79250" wrap="square" tIns="79250">
                <a:noAutofit/>
              </a:bodyPr>
              <a:lstStyle/>
              <a:p>
                <a:pPr indent="0" lvl="0" marL="0" rtl="0" algn="ctr">
                  <a:spcBef>
                    <a:spcPts val="0"/>
                  </a:spcBef>
                  <a:spcAft>
                    <a:spcPts val="0"/>
                  </a:spcAft>
                  <a:buNone/>
                </a:pPr>
                <a:r>
                  <a:rPr lang="en-US" sz="1214">
                    <a:latin typeface="Century Gothic"/>
                    <a:ea typeface="Century Gothic"/>
                    <a:cs typeface="Century Gothic"/>
                    <a:sym typeface="Century Gothic"/>
                  </a:rPr>
                  <a:t>Range Query</a:t>
                </a:r>
                <a:endParaRPr baseline="-25000" sz="1214">
                  <a:latin typeface="Century Gothic"/>
                  <a:ea typeface="Century Gothic"/>
                  <a:cs typeface="Century Gothic"/>
                  <a:sym typeface="Century Gothic"/>
                </a:endParaRPr>
              </a:p>
            </p:txBody>
          </p:sp>
        </p:grpSp>
        <p:sp>
          <p:nvSpPr>
            <p:cNvPr id="654" name="Google Shape;654;p35"/>
            <p:cNvSpPr/>
            <p:nvPr/>
          </p:nvSpPr>
          <p:spPr>
            <a:xfrm>
              <a:off x="9160263" y="4233275"/>
              <a:ext cx="318900" cy="228000"/>
            </a:xfrm>
            <a:prstGeom prst="rightArrow">
              <a:avLst>
                <a:gd fmla="val 50000" name="adj1"/>
                <a:gd fmla="val 50000" name="adj2"/>
              </a:avLst>
            </a:prstGeom>
            <a:solidFill>
              <a:schemeClr val="dk1"/>
            </a:solidFill>
            <a:ln cap="flat" cmpd="sng" w="8250">
              <a:solidFill>
                <a:schemeClr val="dk2"/>
              </a:solidFill>
              <a:prstDash val="solid"/>
              <a:round/>
              <a:headEnd len="sm" w="sm" type="none"/>
              <a:tailEnd len="sm" w="sm" type="none"/>
            </a:ln>
          </p:spPr>
          <p:txBody>
            <a:bodyPr anchorCtr="0" anchor="ctr" bIns="79250" lIns="79250" spcFirstLastPara="1" rIns="79250" wrap="square" tIns="79250">
              <a:noAutofit/>
            </a:bodyPr>
            <a:lstStyle/>
            <a:p>
              <a:pPr indent="0" lvl="0" marL="0" rtl="0" algn="ctr">
                <a:spcBef>
                  <a:spcPts val="0"/>
                </a:spcBef>
                <a:spcAft>
                  <a:spcPts val="0"/>
                </a:spcAft>
                <a:buNone/>
              </a:pPr>
              <a:r>
                <a:t/>
              </a:r>
              <a:endParaRPr sz="1214">
                <a:latin typeface="Century Gothic"/>
                <a:ea typeface="Century Gothic"/>
                <a:cs typeface="Century Gothic"/>
                <a:sym typeface="Century Gothic"/>
              </a:endParaRPr>
            </a:p>
          </p:txBody>
        </p:sp>
      </p:grpSp>
      <p:sp>
        <p:nvSpPr>
          <p:cNvPr id="655" name="Google Shape;655;p35"/>
          <p:cNvSpPr/>
          <p:nvPr/>
        </p:nvSpPr>
        <p:spPr>
          <a:xfrm>
            <a:off x="2051175" y="3737925"/>
            <a:ext cx="8080500" cy="386100"/>
          </a:xfrm>
          <a:prstGeom prst="rect">
            <a:avLst/>
          </a:prstGeom>
          <a:solidFill>
            <a:schemeClr val="lt2"/>
          </a:solidFill>
          <a:ln cap="flat" cmpd="sng" w="8250">
            <a:solidFill>
              <a:schemeClr val="dk2"/>
            </a:solidFill>
            <a:prstDash val="solid"/>
            <a:round/>
            <a:headEnd len="sm" w="sm" type="none"/>
            <a:tailEnd len="sm" w="sm" type="none"/>
          </a:ln>
        </p:spPr>
        <p:txBody>
          <a:bodyPr anchorCtr="0" anchor="ctr" bIns="79250" lIns="79250" spcFirstLastPara="1" rIns="79250" wrap="square" tIns="79250">
            <a:noAutofit/>
          </a:bodyPr>
          <a:lstStyle/>
          <a:p>
            <a:pPr indent="0" lvl="0" marL="396344" rtl="0" algn="ctr">
              <a:lnSpc>
                <a:spcPct val="100000"/>
              </a:lnSpc>
              <a:spcBef>
                <a:spcPts val="0"/>
              </a:spcBef>
              <a:spcAft>
                <a:spcPts val="0"/>
              </a:spcAft>
              <a:buNone/>
            </a:pPr>
            <a:r>
              <a:rPr b="1" lang="en-US" sz="1300">
                <a:solidFill>
                  <a:schemeClr val="dk1"/>
                </a:solidFill>
                <a:latin typeface="Century Gothic"/>
                <a:ea typeface="Century Gothic"/>
                <a:cs typeface="Century Gothic"/>
                <a:sym typeface="Century Gothic"/>
              </a:rPr>
              <a:t>Bad Workload </a:t>
            </a:r>
            <a:r>
              <a:rPr b="1" lang="en-US" sz="1300">
                <a:solidFill>
                  <a:schemeClr val="dk1"/>
                </a:solidFill>
                <a:latin typeface="Century Gothic"/>
                <a:ea typeface="Century Gothic"/>
                <a:cs typeface="Century Gothic"/>
                <a:sym typeface="Century Gothic"/>
              </a:rPr>
              <a:t>Example: 10% chance to perform a RQ, 90% chance to perform an update</a:t>
            </a:r>
            <a:endParaRPr b="1" sz="1300">
              <a:solidFill>
                <a:schemeClr val="dk1"/>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sp>
        <p:nvSpPr>
          <p:cNvPr id="661" name="Google Shape;661;p36"/>
          <p:cNvSpPr txBox="1"/>
          <p:nvPr>
            <p:ph type="title"/>
          </p:nvPr>
        </p:nvSpPr>
        <p:spPr>
          <a:xfrm>
            <a:off x="1066800" y="642594"/>
            <a:ext cx="10058400" cy="1371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Useful Range Query </a:t>
            </a:r>
            <a:r>
              <a:rPr lang="en-US"/>
              <a:t>Workloads</a:t>
            </a:r>
            <a:endParaRPr/>
          </a:p>
        </p:txBody>
      </p:sp>
      <p:sp>
        <p:nvSpPr>
          <p:cNvPr id="662" name="Google Shape;662;p36"/>
          <p:cNvSpPr txBox="1"/>
          <p:nvPr>
            <p:ph idx="1" type="body"/>
          </p:nvPr>
        </p:nvSpPr>
        <p:spPr>
          <a:xfrm>
            <a:off x="1066800" y="2103127"/>
            <a:ext cx="10058400" cy="2972100"/>
          </a:xfrm>
          <a:prstGeom prst="rect">
            <a:avLst/>
          </a:prstGeom>
        </p:spPr>
        <p:txBody>
          <a:bodyPr anchorCtr="0" anchor="t" bIns="45700" lIns="91425" spcFirstLastPara="1" rIns="91425" wrap="square" tIns="45700">
            <a:normAutofit/>
          </a:bodyPr>
          <a:lstStyle/>
          <a:p>
            <a:pPr indent="-342900" lvl="0" marL="457200" rtl="0" algn="l">
              <a:spcBef>
                <a:spcPts val="900"/>
              </a:spcBef>
              <a:spcAft>
                <a:spcPts val="0"/>
              </a:spcAft>
              <a:buSzPts val="1800"/>
              <a:buChar char="◦"/>
            </a:pPr>
            <a:r>
              <a:rPr lang="en-US" sz="1800"/>
              <a:t>Avoiding the naive approach </a:t>
            </a:r>
            <a:r>
              <a:rPr lang="en-US" sz="1800"/>
              <a:t>→ add dedicated updater threads</a:t>
            </a:r>
            <a:endParaRPr sz="1800"/>
          </a:p>
          <a:p>
            <a:pPr indent="-342900" lvl="1" marL="914400" rtl="0" algn="l">
              <a:lnSpc>
                <a:spcPct val="110000"/>
              </a:lnSpc>
              <a:spcBef>
                <a:spcPts val="900"/>
              </a:spcBef>
              <a:spcAft>
                <a:spcPts val="0"/>
              </a:spcAft>
              <a:buClr>
                <a:schemeClr val="dk1"/>
              </a:buClr>
              <a:buSzPts val="1800"/>
              <a:buFont typeface="Century Gothic"/>
              <a:buChar char="◦"/>
            </a:pPr>
            <a:r>
              <a:rPr lang="en-US" sz="1800"/>
              <a:t>Threads that will only perform update operations which are guaranteed to </a:t>
            </a:r>
            <a:r>
              <a:rPr b="1" lang="en-US" sz="1800"/>
              <a:t>never</a:t>
            </a:r>
            <a:r>
              <a:rPr lang="en-US" sz="1800"/>
              <a:t> commit as read-only</a:t>
            </a:r>
            <a:endParaRPr sz="1800"/>
          </a:p>
          <a:p>
            <a:pPr indent="-342900" lvl="2" marL="1371600" rtl="0" algn="l">
              <a:lnSpc>
                <a:spcPct val="110000"/>
              </a:lnSpc>
              <a:spcBef>
                <a:spcPts val="900"/>
              </a:spcBef>
              <a:spcAft>
                <a:spcPts val="0"/>
              </a:spcAft>
              <a:buClr>
                <a:schemeClr val="dk1"/>
              </a:buClr>
              <a:buSzPts val="1800"/>
              <a:buFont typeface="Century Gothic"/>
              <a:buChar char="◦"/>
            </a:pPr>
            <a:r>
              <a:rPr lang="en-US" sz="1800"/>
              <a:t>Regular insert/delete updates in expectation will be read-only 50% of the time</a:t>
            </a:r>
            <a:endParaRPr sz="1800"/>
          </a:p>
          <a:p>
            <a:pPr indent="-342900" lvl="1" marL="914400" rtl="0" algn="l">
              <a:lnSpc>
                <a:spcPct val="110000"/>
              </a:lnSpc>
              <a:spcBef>
                <a:spcPts val="900"/>
              </a:spcBef>
              <a:spcAft>
                <a:spcPts val="0"/>
              </a:spcAft>
              <a:buClr>
                <a:schemeClr val="dk1"/>
              </a:buClr>
              <a:buSzPts val="1800"/>
              <a:buFont typeface="Century Gothic"/>
              <a:buChar char="◦"/>
            </a:pPr>
            <a:r>
              <a:rPr lang="en-US" sz="1800"/>
              <a:t>Long running queries are likely to experience conflicts</a:t>
            </a:r>
            <a:endParaRPr sz="1800"/>
          </a:p>
          <a:p>
            <a:pPr indent="-342900" lvl="1" marL="914400" rtl="0" algn="l">
              <a:lnSpc>
                <a:spcPct val="110000"/>
              </a:lnSpc>
              <a:spcBef>
                <a:spcPts val="900"/>
              </a:spcBef>
              <a:spcAft>
                <a:spcPts val="0"/>
              </a:spcAft>
              <a:buSzPts val="1800"/>
              <a:buChar char="◦"/>
            </a:pPr>
            <a:r>
              <a:rPr lang="en-US" sz="1800"/>
              <a:t>Workload can never be read-only</a:t>
            </a:r>
            <a:endParaRPr sz="1800"/>
          </a:p>
        </p:txBody>
      </p:sp>
      <p:sp>
        <p:nvSpPr>
          <p:cNvPr id="663" name="Google Shape;663;p36"/>
          <p:cNvSpPr txBox="1"/>
          <p:nvPr>
            <p:ph idx="12" type="sldNum"/>
          </p:nvPr>
        </p:nvSpPr>
        <p:spPr>
          <a:xfrm>
            <a:off x="10981944" y="6035040"/>
            <a:ext cx="838200" cy="365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37"/>
          <p:cNvSpPr txBox="1"/>
          <p:nvPr>
            <p:ph type="title"/>
          </p:nvPr>
        </p:nvSpPr>
        <p:spPr>
          <a:xfrm>
            <a:off x="1066800" y="642594"/>
            <a:ext cx="10058400" cy="1371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Evaluating Workloads with Long Running Queries</a:t>
            </a:r>
            <a:endParaRPr>
              <a:highlight>
                <a:srgbClr val="FBF236"/>
              </a:highlight>
            </a:endParaRPr>
          </a:p>
        </p:txBody>
      </p:sp>
      <p:sp>
        <p:nvSpPr>
          <p:cNvPr id="670" name="Google Shape;670;p37"/>
          <p:cNvSpPr txBox="1"/>
          <p:nvPr>
            <p:ph idx="1" type="body"/>
          </p:nvPr>
        </p:nvSpPr>
        <p:spPr>
          <a:xfrm>
            <a:off x="1066800" y="2103120"/>
            <a:ext cx="10058400" cy="3849600"/>
          </a:xfrm>
          <a:prstGeom prst="rect">
            <a:avLst/>
          </a:prstGeom>
        </p:spPr>
        <p:txBody>
          <a:bodyPr anchorCtr="0" anchor="t" bIns="45700" lIns="91425" spcFirstLastPara="1" rIns="91425" wrap="square" tIns="45700">
            <a:normAutofit/>
          </a:bodyPr>
          <a:lstStyle/>
          <a:p>
            <a:pPr indent="-361950" lvl="0" marL="457200" rtl="0" algn="l">
              <a:spcBef>
                <a:spcPts val="900"/>
              </a:spcBef>
              <a:spcAft>
                <a:spcPts val="0"/>
              </a:spcAft>
              <a:buSzPts val="2100"/>
              <a:buChar char="◦"/>
            </a:pPr>
            <a:r>
              <a:rPr lang="en-US" sz="1800"/>
              <a:t>Difficult to select a representative workload for </a:t>
            </a:r>
            <a:r>
              <a:rPr lang="en-US" sz="1800"/>
              <a:t>TM</a:t>
            </a:r>
            <a:endParaRPr sz="1800"/>
          </a:p>
          <a:p>
            <a:pPr indent="-361950" lvl="0" marL="457200" rtl="0" algn="l">
              <a:spcBef>
                <a:spcPts val="0"/>
              </a:spcBef>
              <a:spcAft>
                <a:spcPts val="0"/>
              </a:spcAft>
              <a:buSzPts val="2100"/>
              <a:buChar char="◦"/>
            </a:pPr>
            <a:r>
              <a:rPr lang="en-US" sz="1800"/>
              <a:t>Macro-benchmarks are lacking / outdated</a:t>
            </a:r>
            <a:endParaRPr sz="1800"/>
          </a:p>
          <a:p>
            <a:pPr indent="-361950" lvl="1" marL="914400" rtl="0" algn="l">
              <a:spcBef>
                <a:spcPts val="0"/>
              </a:spcBef>
              <a:spcAft>
                <a:spcPts val="0"/>
              </a:spcAft>
              <a:buSzPts val="2100"/>
              <a:buChar char="◦"/>
            </a:pPr>
            <a:r>
              <a:rPr lang="en-US" sz="1600"/>
              <a:t>YCSB-A → nearly read-only workload = </a:t>
            </a:r>
            <a:r>
              <a:rPr lang="en-US" sz="1600"/>
              <a:t>boring </a:t>
            </a:r>
            <a:endParaRPr sz="1600"/>
          </a:p>
          <a:p>
            <a:pPr indent="-361950" lvl="1" marL="914400" rtl="0" algn="l">
              <a:spcBef>
                <a:spcPts val="0"/>
              </a:spcBef>
              <a:spcAft>
                <a:spcPts val="0"/>
              </a:spcAft>
              <a:buSzPts val="2100"/>
              <a:buChar char="◦"/>
            </a:pPr>
            <a:r>
              <a:rPr lang="en-US" sz="1600"/>
              <a:t>TPC-C → almost append-only workload = boring</a:t>
            </a:r>
            <a:endParaRPr sz="1600"/>
          </a:p>
          <a:p>
            <a:pPr indent="-361950" lvl="1" marL="914400" rtl="0" algn="l">
              <a:spcBef>
                <a:spcPts val="0"/>
              </a:spcBef>
              <a:spcAft>
                <a:spcPts val="0"/>
              </a:spcAft>
              <a:buSzPts val="2100"/>
              <a:buChar char="◦"/>
            </a:pPr>
            <a:r>
              <a:rPr lang="en-US" sz="1600"/>
              <a:t>STAMP → outdated, designed for first generation TM which had no practical support for large queries</a:t>
            </a:r>
            <a:endParaRPr sz="1600"/>
          </a:p>
          <a:p>
            <a:pPr indent="-361950" lvl="0" marL="457200" rtl="0" algn="l">
              <a:spcBef>
                <a:spcPts val="0"/>
              </a:spcBef>
              <a:spcAft>
                <a:spcPts val="0"/>
              </a:spcAft>
              <a:buSzPts val="2100"/>
              <a:buChar char="◦"/>
            </a:pPr>
            <a:r>
              <a:rPr lang="en-US" sz="1800"/>
              <a:t>Hard to design good benchmarks with long running queries</a:t>
            </a:r>
            <a:endParaRPr sz="1600"/>
          </a:p>
        </p:txBody>
      </p:sp>
      <p:sp>
        <p:nvSpPr>
          <p:cNvPr id="671" name="Google Shape;671;p37"/>
          <p:cNvSpPr txBox="1"/>
          <p:nvPr>
            <p:ph idx="12" type="sldNum"/>
          </p:nvPr>
        </p:nvSpPr>
        <p:spPr>
          <a:xfrm>
            <a:off x="10981944" y="6035040"/>
            <a:ext cx="838200" cy="365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p38"/>
          <p:cNvSpPr txBox="1"/>
          <p:nvPr>
            <p:ph idx="12" type="sldNum"/>
          </p:nvPr>
        </p:nvSpPr>
        <p:spPr>
          <a:xfrm>
            <a:off x="10981944" y="6035040"/>
            <a:ext cx="838200" cy="365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p39"/>
          <p:cNvSpPr txBox="1"/>
          <p:nvPr>
            <p:ph type="title"/>
          </p:nvPr>
        </p:nvSpPr>
        <p:spPr>
          <a:xfrm>
            <a:off x="1066800" y="642600"/>
            <a:ext cx="10668600" cy="1371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Mode Q – Queries version</a:t>
            </a:r>
            <a:br>
              <a:rPr lang="en-US"/>
            </a:br>
            <a:r>
              <a:rPr lang="en-US" sz="2500"/>
              <a:t>(Default mode)</a:t>
            </a:r>
            <a:endParaRPr sz="2500">
              <a:highlight>
                <a:srgbClr val="FBF236"/>
              </a:highlight>
            </a:endParaRPr>
          </a:p>
        </p:txBody>
      </p:sp>
      <p:sp>
        <p:nvSpPr>
          <p:cNvPr id="684" name="Google Shape;684;p39"/>
          <p:cNvSpPr txBox="1"/>
          <p:nvPr>
            <p:ph idx="1" type="body"/>
          </p:nvPr>
        </p:nvSpPr>
        <p:spPr>
          <a:xfrm>
            <a:off x="1066800" y="2099827"/>
            <a:ext cx="10058400" cy="2616000"/>
          </a:xfrm>
          <a:prstGeom prst="rect">
            <a:avLst/>
          </a:prstGeom>
        </p:spPr>
        <p:txBody>
          <a:bodyPr anchorCtr="0" anchor="t" bIns="45700" lIns="91425" spcFirstLastPara="1" rIns="91425" wrap="square" tIns="45700">
            <a:normAutofit/>
          </a:bodyPr>
          <a:lstStyle/>
          <a:p>
            <a:pPr indent="-355600" lvl="0" marL="457200" rtl="0" algn="l">
              <a:spcBef>
                <a:spcPts val="900"/>
              </a:spcBef>
              <a:spcAft>
                <a:spcPts val="0"/>
              </a:spcAft>
              <a:buSzPts val="2000"/>
              <a:buChar char="◦"/>
            </a:pPr>
            <a:r>
              <a:rPr lang="en-US" sz="1700"/>
              <a:t>Mode Q → prioritizes unversioned transactions</a:t>
            </a:r>
            <a:endParaRPr sz="1700"/>
          </a:p>
          <a:p>
            <a:pPr indent="-355600" lvl="1" marL="914400" rtl="0" algn="l">
              <a:spcBef>
                <a:spcPts val="0"/>
              </a:spcBef>
              <a:spcAft>
                <a:spcPts val="0"/>
              </a:spcAft>
              <a:buSzPts val="2000"/>
              <a:buChar char="◦"/>
            </a:pPr>
            <a:r>
              <a:rPr lang="en-US" sz="1500"/>
              <a:t>Only versioned txns add versions </a:t>
            </a:r>
            <a:endParaRPr sz="1500"/>
          </a:p>
          <a:p>
            <a:pPr indent="-355600" lvl="1" marL="914400" rtl="0" algn="l">
              <a:spcBef>
                <a:spcPts val="0"/>
              </a:spcBef>
              <a:spcAft>
                <a:spcPts val="0"/>
              </a:spcAft>
              <a:buSzPts val="2000"/>
              <a:buChar char="◦"/>
            </a:pPr>
            <a:r>
              <a:rPr lang="en-US" sz="1500"/>
              <a:t>Unversioned txns mostly oblivious to versioned txns</a:t>
            </a:r>
            <a:endParaRPr sz="1500"/>
          </a:p>
          <a:p>
            <a:pPr indent="-355600" lvl="0" marL="457200" rtl="0" algn="l">
              <a:spcBef>
                <a:spcPts val="0"/>
              </a:spcBef>
              <a:spcAft>
                <a:spcPts val="0"/>
              </a:spcAft>
              <a:buSzPts val="2000"/>
              <a:buChar char="◦"/>
            </a:pPr>
            <a:r>
              <a:rPr lang="en-US" sz="1700"/>
              <a:t>Mode Q ideal when versioned txns are unlikely to experience conflicts</a:t>
            </a:r>
            <a:br>
              <a:rPr lang="en-US" sz="1700"/>
            </a:br>
            <a:r>
              <a:rPr lang="en-US" sz="1700"/>
              <a:t> → versioned txns are infrequent or small</a:t>
            </a:r>
            <a:endParaRPr sz="1700"/>
          </a:p>
        </p:txBody>
      </p:sp>
      <p:sp>
        <p:nvSpPr>
          <p:cNvPr id="685" name="Google Shape;685;p39"/>
          <p:cNvSpPr txBox="1"/>
          <p:nvPr>
            <p:ph idx="12" type="sldNum"/>
          </p:nvPr>
        </p:nvSpPr>
        <p:spPr>
          <a:xfrm>
            <a:off x="10981944" y="6035040"/>
            <a:ext cx="838200" cy="365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 name="Shape 690"/>
        <p:cNvGrpSpPr/>
        <p:nvPr/>
      </p:nvGrpSpPr>
      <p:grpSpPr>
        <a:xfrm>
          <a:off x="0" y="0"/>
          <a:ext cx="0" cy="0"/>
          <a:chOff x="0" y="0"/>
          <a:chExt cx="0" cy="0"/>
        </a:xfrm>
      </p:grpSpPr>
      <p:sp>
        <p:nvSpPr>
          <p:cNvPr id="691" name="Google Shape;691;p40"/>
          <p:cNvSpPr txBox="1"/>
          <p:nvPr>
            <p:ph type="title"/>
          </p:nvPr>
        </p:nvSpPr>
        <p:spPr>
          <a:xfrm>
            <a:off x="1066800" y="642594"/>
            <a:ext cx="10058400" cy="1371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Mode Q – Queries version</a:t>
            </a:r>
            <a:br>
              <a:rPr lang="en-US"/>
            </a:br>
            <a:r>
              <a:rPr lang="en-US" sz="2500"/>
              <a:t>(Default mode)</a:t>
            </a:r>
            <a:endParaRPr/>
          </a:p>
        </p:txBody>
      </p:sp>
      <p:sp>
        <p:nvSpPr>
          <p:cNvPr id="692" name="Google Shape;692;p40"/>
          <p:cNvSpPr txBox="1"/>
          <p:nvPr>
            <p:ph idx="1" type="body"/>
          </p:nvPr>
        </p:nvSpPr>
        <p:spPr>
          <a:xfrm>
            <a:off x="1066800" y="2099822"/>
            <a:ext cx="10058400" cy="1647900"/>
          </a:xfrm>
          <a:prstGeom prst="rect">
            <a:avLst/>
          </a:prstGeom>
        </p:spPr>
        <p:txBody>
          <a:bodyPr anchorCtr="0" anchor="t" bIns="45700" lIns="91425" spcFirstLastPara="1" rIns="91425" wrap="square" tIns="45700">
            <a:normAutofit/>
          </a:bodyPr>
          <a:lstStyle/>
          <a:p>
            <a:pPr indent="-355600" lvl="0" marL="457200" rtl="0" algn="l">
              <a:spcBef>
                <a:spcPts val="900"/>
              </a:spcBef>
              <a:spcAft>
                <a:spcPts val="0"/>
              </a:spcAft>
              <a:buSzPts val="2000"/>
              <a:buChar char="◦"/>
            </a:pPr>
            <a:r>
              <a:rPr lang="en-US" sz="1700"/>
              <a:t>Mode Q → prioritizes unversioned transactions</a:t>
            </a:r>
            <a:endParaRPr sz="1700"/>
          </a:p>
          <a:p>
            <a:pPr indent="-355600" lvl="1" marL="914400" rtl="0" algn="l">
              <a:spcBef>
                <a:spcPts val="0"/>
              </a:spcBef>
              <a:spcAft>
                <a:spcPts val="0"/>
              </a:spcAft>
              <a:buSzPts val="2000"/>
              <a:buChar char="◦"/>
            </a:pPr>
            <a:r>
              <a:rPr lang="en-US" sz="1500"/>
              <a:t>Only versioned txns add versions </a:t>
            </a:r>
            <a:endParaRPr sz="1500"/>
          </a:p>
          <a:p>
            <a:pPr indent="-355600" lvl="1" marL="914400" rtl="0" algn="l">
              <a:spcBef>
                <a:spcPts val="0"/>
              </a:spcBef>
              <a:spcAft>
                <a:spcPts val="0"/>
              </a:spcAft>
              <a:buSzPts val="2000"/>
              <a:buChar char="◦"/>
            </a:pPr>
            <a:r>
              <a:rPr lang="en-US" sz="1500"/>
              <a:t>Unversioned txns mostly oblivious to versioned txns</a:t>
            </a:r>
            <a:endParaRPr sz="1500"/>
          </a:p>
          <a:p>
            <a:pPr indent="-355600" lvl="0" marL="457200" rtl="0" algn="l">
              <a:spcBef>
                <a:spcPts val="0"/>
              </a:spcBef>
              <a:spcAft>
                <a:spcPts val="0"/>
              </a:spcAft>
              <a:buSzPts val="2000"/>
              <a:buChar char="◦"/>
            </a:pPr>
            <a:r>
              <a:rPr lang="en-US" sz="1700"/>
              <a:t>Mode Q ideal when versioned txns are unlikely to experience conflicts</a:t>
            </a:r>
            <a:br>
              <a:rPr lang="en-US" sz="1700"/>
            </a:br>
            <a:r>
              <a:rPr lang="en-US" sz="1700"/>
              <a:t> → versioned txns are infrequent or small</a:t>
            </a:r>
            <a:endParaRPr sz="1700"/>
          </a:p>
        </p:txBody>
      </p:sp>
      <p:sp>
        <p:nvSpPr>
          <p:cNvPr id="693" name="Google Shape;693;p40"/>
          <p:cNvSpPr txBox="1"/>
          <p:nvPr>
            <p:ph idx="12" type="sldNum"/>
          </p:nvPr>
        </p:nvSpPr>
        <p:spPr>
          <a:xfrm>
            <a:off x="10981944" y="6035040"/>
            <a:ext cx="838200" cy="365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694" name="Google Shape;694;p40"/>
          <p:cNvSpPr/>
          <p:nvPr/>
        </p:nvSpPr>
        <p:spPr>
          <a:xfrm>
            <a:off x="1507935" y="4542673"/>
            <a:ext cx="2105400" cy="479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read a</a:t>
            </a:r>
            <a:r>
              <a:rPr b="1" baseline="-25000" lang="en-US">
                <a:latin typeface="Century Gothic"/>
                <a:ea typeface="Century Gothic"/>
                <a:cs typeface="Century Gothic"/>
                <a:sym typeface="Century Gothic"/>
              </a:rPr>
              <a:t>0</a:t>
            </a:r>
            <a:r>
              <a:rPr b="1" lang="en-US">
                <a:latin typeface="Century Gothic"/>
                <a:ea typeface="Century Gothic"/>
                <a:cs typeface="Century Gothic"/>
                <a:sym typeface="Century Gothic"/>
              </a:rPr>
              <a:t> to a</a:t>
            </a:r>
            <a:r>
              <a:rPr b="1" baseline="-25000" lang="en-US">
                <a:latin typeface="Century Gothic"/>
                <a:ea typeface="Century Gothic"/>
                <a:cs typeface="Century Gothic"/>
                <a:sym typeface="Century Gothic"/>
              </a:rPr>
              <a:t>n</a:t>
            </a:r>
            <a:endParaRPr b="1" baseline="-25000">
              <a:latin typeface="Century Gothic"/>
              <a:ea typeface="Century Gothic"/>
              <a:cs typeface="Century Gothic"/>
              <a:sym typeface="Century Gothic"/>
            </a:endParaRPr>
          </a:p>
        </p:txBody>
      </p:sp>
      <p:sp>
        <p:nvSpPr>
          <p:cNvPr id="695" name="Google Shape;695;p40"/>
          <p:cNvSpPr/>
          <p:nvPr/>
        </p:nvSpPr>
        <p:spPr>
          <a:xfrm>
            <a:off x="1507950" y="5675625"/>
            <a:ext cx="1348800" cy="4665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Update a</a:t>
            </a:r>
            <a:r>
              <a:rPr b="1" baseline="-25000" lang="en-US">
                <a:latin typeface="Century Gothic"/>
                <a:ea typeface="Century Gothic"/>
                <a:cs typeface="Century Gothic"/>
                <a:sym typeface="Century Gothic"/>
              </a:rPr>
              <a:t>0 </a:t>
            </a:r>
            <a:endParaRPr b="1" baseline="-25000">
              <a:latin typeface="Century Gothic"/>
              <a:ea typeface="Century Gothic"/>
              <a:cs typeface="Century Gothic"/>
              <a:sym typeface="Century Gothic"/>
            </a:endParaRPr>
          </a:p>
        </p:txBody>
      </p:sp>
      <p:sp>
        <p:nvSpPr>
          <p:cNvPr id="696" name="Google Shape;696;p40"/>
          <p:cNvSpPr/>
          <p:nvPr/>
        </p:nvSpPr>
        <p:spPr>
          <a:xfrm>
            <a:off x="1311300" y="6194350"/>
            <a:ext cx="9172500" cy="1449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97" name="Google Shape;697;p40"/>
          <p:cNvSpPr txBox="1"/>
          <p:nvPr/>
        </p:nvSpPr>
        <p:spPr>
          <a:xfrm>
            <a:off x="10483800" y="6035050"/>
            <a:ext cx="756300" cy="42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500">
                <a:solidFill>
                  <a:schemeClr val="dk1"/>
                </a:solidFill>
                <a:latin typeface="Century Gothic"/>
                <a:ea typeface="Century Gothic"/>
                <a:cs typeface="Century Gothic"/>
                <a:sym typeface="Century Gothic"/>
              </a:rPr>
              <a:t>Time</a:t>
            </a:r>
            <a:endParaRPr sz="1500">
              <a:solidFill>
                <a:schemeClr val="dk1"/>
              </a:solidFill>
              <a:latin typeface="Century Gothic"/>
              <a:ea typeface="Century Gothic"/>
              <a:cs typeface="Century Gothic"/>
              <a:sym typeface="Century Gothic"/>
            </a:endParaRPr>
          </a:p>
        </p:txBody>
      </p:sp>
      <p:sp>
        <p:nvSpPr>
          <p:cNvPr id="698" name="Google Shape;698;p40"/>
          <p:cNvSpPr/>
          <p:nvPr/>
        </p:nvSpPr>
        <p:spPr>
          <a:xfrm>
            <a:off x="834588" y="4607186"/>
            <a:ext cx="476700" cy="325800"/>
          </a:xfrm>
          <a:prstGeom prst="roundRect">
            <a:avLst>
              <a:gd fmla="val 16667" name="adj"/>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chemeClr val="lt1"/>
                </a:solidFill>
                <a:latin typeface="Century Gothic"/>
                <a:ea typeface="Century Gothic"/>
                <a:cs typeface="Century Gothic"/>
                <a:sym typeface="Century Gothic"/>
              </a:rPr>
              <a:t>T1</a:t>
            </a:r>
            <a:endParaRPr b="1">
              <a:solidFill>
                <a:schemeClr val="lt1"/>
              </a:solidFill>
              <a:latin typeface="Century Gothic"/>
              <a:ea typeface="Century Gothic"/>
              <a:cs typeface="Century Gothic"/>
              <a:sym typeface="Century Gothic"/>
            </a:endParaRPr>
          </a:p>
        </p:txBody>
      </p:sp>
      <p:sp>
        <p:nvSpPr>
          <p:cNvPr id="699" name="Google Shape;699;p40"/>
          <p:cNvSpPr/>
          <p:nvPr/>
        </p:nvSpPr>
        <p:spPr>
          <a:xfrm>
            <a:off x="834600" y="5750524"/>
            <a:ext cx="476700" cy="316500"/>
          </a:xfrm>
          <a:prstGeom prst="roundRect">
            <a:avLst>
              <a:gd fmla="val 16667" name="adj"/>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chemeClr val="lt1"/>
                </a:solidFill>
                <a:latin typeface="Century Gothic"/>
                <a:ea typeface="Century Gothic"/>
                <a:cs typeface="Century Gothic"/>
                <a:sym typeface="Century Gothic"/>
              </a:rPr>
              <a:t>T2</a:t>
            </a:r>
            <a:endParaRPr b="1">
              <a:solidFill>
                <a:schemeClr val="lt1"/>
              </a:solidFill>
              <a:latin typeface="Century Gothic"/>
              <a:ea typeface="Century Gothic"/>
              <a:cs typeface="Century Gothic"/>
              <a:sym typeface="Century Gothic"/>
            </a:endParaRPr>
          </a:p>
        </p:txBody>
      </p:sp>
      <p:sp>
        <p:nvSpPr>
          <p:cNvPr id="700" name="Google Shape;700;p40"/>
          <p:cNvSpPr/>
          <p:nvPr/>
        </p:nvSpPr>
        <p:spPr>
          <a:xfrm>
            <a:off x="1581213" y="4025285"/>
            <a:ext cx="935100" cy="325800"/>
          </a:xfrm>
          <a:prstGeom prst="wedgeRectCallout">
            <a:avLst>
              <a:gd fmla="val 26473" name="adj1"/>
              <a:gd fmla="val 102878" name="adj2"/>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entury Gothic"/>
                <a:ea typeface="Century Gothic"/>
                <a:cs typeface="Century Gothic"/>
                <a:sym typeface="Century Gothic"/>
              </a:rPr>
              <a:t>Read a</a:t>
            </a:r>
            <a:r>
              <a:rPr baseline="-25000" lang="en-US">
                <a:latin typeface="Century Gothic"/>
                <a:ea typeface="Century Gothic"/>
                <a:cs typeface="Century Gothic"/>
                <a:sym typeface="Century Gothic"/>
              </a:rPr>
              <a:t>0</a:t>
            </a:r>
            <a:endParaRPr baseline="-25000">
              <a:latin typeface="Century Gothic"/>
              <a:ea typeface="Century Gothic"/>
              <a:cs typeface="Century Gothic"/>
              <a:sym typeface="Century Gothic"/>
            </a:endParaRPr>
          </a:p>
        </p:txBody>
      </p:sp>
      <p:sp>
        <p:nvSpPr>
          <p:cNvPr id="701" name="Google Shape;701;p40"/>
          <p:cNvSpPr/>
          <p:nvPr/>
        </p:nvSpPr>
        <p:spPr>
          <a:xfrm>
            <a:off x="977100" y="5213977"/>
            <a:ext cx="935100" cy="316500"/>
          </a:xfrm>
          <a:prstGeom prst="wedgeRectCallout">
            <a:avLst>
              <a:gd fmla="val 26473" name="adj1"/>
              <a:gd fmla="val 102878"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entury Gothic"/>
                <a:ea typeface="Century Gothic"/>
                <a:cs typeface="Century Gothic"/>
                <a:sym typeface="Century Gothic"/>
              </a:rPr>
              <a:t>Write a</a:t>
            </a:r>
            <a:r>
              <a:rPr baseline="-25000" lang="en-US">
                <a:latin typeface="Century Gothic"/>
                <a:ea typeface="Century Gothic"/>
                <a:cs typeface="Century Gothic"/>
                <a:sym typeface="Century Gothic"/>
              </a:rPr>
              <a:t>0</a:t>
            </a:r>
            <a:endParaRPr baseline="-25000">
              <a:latin typeface="Century Gothic"/>
              <a:ea typeface="Century Gothic"/>
              <a:cs typeface="Century Gothic"/>
              <a:sym typeface="Century Gothic"/>
            </a:endParaRPr>
          </a:p>
        </p:txBody>
      </p:sp>
      <p:sp>
        <p:nvSpPr>
          <p:cNvPr id="702" name="Google Shape;702;p40"/>
          <p:cNvSpPr/>
          <p:nvPr/>
        </p:nvSpPr>
        <p:spPr>
          <a:xfrm>
            <a:off x="2688224" y="3985375"/>
            <a:ext cx="1783200" cy="365700"/>
          </a:xfrm>
          <a:prstGeom prst="wedgeRectCallout">
            <a:avLst>
              <a:gd fmla="val -14823" name="adj1"/>
              <a:gd fmla="val 105332" name="adj2"/>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entury Gothic"/>
                <a:ea typeface="Century Gothic"/>
                <a:cs typeface="Century Gothic"/>
                <a:sym typeface="Century Gothic"/>
              </a:rPr>
              <a:t>Version a</a:t>
            </a:r>
            <a:r>
              <a:rPr baseline="-25000" lang="en-US">
                <a:latin typeface="Century Gothic"/>
                <a:ea typeface="Century Gothic"/>
                <a:cs typeface="Century Gothic"/>
                <a:sym typeface="Century Gothic"/>
              </a:rPr>
              <a:t>0 </a:t>
            </a:r>
            <a:r>
              <a:rPr lang="en-US">
                <a:solidFill>
                  <a:schemeClr val="dk1"/>
                </a:solidFill>
                <a:latin typeface="Century Gothic"/>
                <a:ea typeface="Century Gothic"/>
                <a:cs typeface="Century Gothic"/>
                <a:sym typeface="Century Gothic"/>
              </a:rPr>
              <a:t>(ver 7)</a:t>
            </a:r>
            <a:endParaRPr baseline="-25000">
              <a:latin typeface="Century Gothic"/>
              <a:ea typeface="Century Gothic"/>
              <a:cs typeface="Century Gothic"/>
              <a:sym typeface="Century Gothic"/>
            </a:endParaRPr>
          </a:p>
        </p:txBody>
      </p:sp>
      <p:sp>
        <p:nvSpPr>
          <p:cNvPr id="703" name="Google Shape;703;p40"/>
          <p:cNvSpPr/>
          <p:nvPr/>
        </p:nvSpPr>
        <p:spPr>
          <a:xfrm>
            <a:off x="3613337" y="4542673"/>
            <a:ext cx="650400" cy="479700"/>
          </a:xfrm>
          <a:prstGeom prst="rect">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abort</a:t>
            </a:r>
            <a:endParaRPr b="1" baseline="-25000">
              <a:latin typeface="Century Gothic"/>
              <a:ea typeface="Century Gothic"/>
              <a:cs typeface="Century Gothic"/>
              <a:sym typeface="Century Gothic"/>
            </a:endParaRPr>
          </a:p>
        </p:txBody>
      </p:sp>
      <p:sp>
        <p:nvSpPr>
          <p:cNvPr id="704" name="Google Shape;704;p40"/>
          <p:cNvSpPr/>
          <p:nvPr/>
        </p:nvSpPr>
        <p:spPr>
          <a:xfrm>
            <a:off x="5397863" y="4542673"/>
            <a:ext cx="2522400" cy="479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read a</a:t>
            </a:r>
            <a:r>
              <a:rPr b="1" baseline="-25000" lang="en-US">
                <a:latin typeface="Century Gothic"/>
                <a:ea typeface="Century Gothic"/>
                <a:cs typeface="Century Gothic"/>
                <a:sym typeface="Century Gothic"/>
              </a:rPr>
              <a:t>0</a:t>
            </a:r>
            <a:r>
              <a:rPr b="1" lang="en-US">
                <a:latin typeface="Century Gothic"/>
                <a:ea typeface="Century Gothic"/>
                <a:cs typeface="Century Gothic"/>
                <a:sym typeface="Century Gothic"/>
              </a:rPr>
              <a:t> to a</a:t>
            </a:r>
            <a:r>
              <a:rPr b="1" baseline="-25000" lang="en-US">
                <a:latin typeface="Century Gothic"/>
                <a:ea typeface="Century Gothic"/>
                <a:cs typeface="Century Gothic"/>
                <a:sym typeface="Century Gothic"/>
              </a:rPr>
              <a:t>n</a:t>
            </a:r>
            <a:endParaRPr b="1" baseline="-25000">
              <a:latin typeface="Century Gothic"/>
              <a:ea typeface="Century Gothic"/>
              <a:cs typeface="Century Gothic"/>
              <a:sym typeface="Century Gothic"/>
            </a:endParaRPr>
          </a:p>
        </p:txBody>
      </p:sp>
      <p:sp>
        <p:nvSpPr>
          <p:cNvPr id="705" name="Google Shape;705;p40"/>
          <p:cNvSpPr/>
          <p:nvPr/>
        </p:nvSpPr>
        <p:spPr>
          <a:xfrm>
            <a:off x="6444275" y="3747725"/>
            <a:ext cx="1694400" cy="636600"/>
          </a:xfrm>
          <a:prstGeom prst="wedgeRectCallout">
            <a:avLst>
              <a:gd fmla="val 26473" name="adj1"/>
              <a:gd fmla="val 102878" name="adj2"/>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entury Gothic"/>
                <a:ea typeface="Century Gothic"/>
                <a:cs typeface="Century Gothic"/>
                <a:sym typeface="Century Gothic"/>
              </a:rPr>
              <a:t>Read a</a:t>
            </a:r>
            <a:r>
              <a:rPr baseline="-25000" lang="en-US">
                <a:latin typeface="Century Gothic"/>
                <a:ea typeface="Century Gothic"/>
                <a:cs typeface="Century Gothic"/>
                <a:sym typeface="Century Gothic"/>
              </a:rPr>
              <a:t>0 </a:t>
            </a:r>
            <a:r>
              <a:rPr lang="en-US">
                <a:solidFill>
                  <a:schemeClr val="dk1"/>
                </a:solidFill>
                <a:latin typeface="Century Gothic"/>
                <a:ea typeface="Century Gothic"/>
                <a:cs typeface="Century Gothic"/>
                <a:sym typeface="Century Gothic"/>
              </a:rPr>
              <a:t>(ver 8 )</a:t>
            </a:r>
            <a:endParaRPr>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rPr lang="en-US">
                <a:solidFill>
                  <a:schemeClr val="dk1"/>
                </a:solidFill>
                <a:latin typeface="Century Gothic"/>
                <a:ea typeface="Century Gothic"/>
                <a:cs typeface="Century Gothic"/>
                <a:sym typeface="Century Gothic"/>
              </a:rPr>
              <a:t>TBD blocks until write commits</a:t>
            </a:r>
            <a:endParaRPr>
              <a:solidFill>
                <a:schemeClr val="dk1"/>
              </a:solidFill>
              <a:latin typeface="Century Gothic"/>
              <a:ea typeface="Century Gothic"/>
              <a:cs typeface="Century Gothic"/>
              <a:sym typeface="Century Gothic"/>
            </a:endParaRPr>
          </a:p>
        </p:txBody>
      </p:sp>
      <p:sp>
        <p:nvSpPr>
          <p:cNvPr id="706" name="Google Shape;706;p40"/>
          <p:cNvSpPr/>
          <p:nvPr/>
        </p:nvSpPr>
        <p:spPr>
          <a:xfrm>
            <a:off x="7920243" y="4542675"/>
            <a:ext cx="999300" cy="4797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commit</a:t>
            </a:r>
            <a:endParaRPr b="1" baseline="-25000">
              <a:latin typeface="Century Gothic"/>
              <a:ea typeface="Century Gothic"/>
              <a:cs typeface="Century Gothic"/>
              <a:sym typeface="Century Gothic"/>
            </a:endParaRPr>
          </a:p>
        </p:txBody>
      </p:sp>
      <p:sp>
        <p:nvSpPr>
          <p:cNvPr id="707" name="Google Shape;707;p40"/>
          <p:cNvSpPr/>
          <p:nvPr/>
        </p:nvSpPr>
        <p:spPr>
          <a:xfrm>
            <a:off x="5472225" y="5675625"/>
            <a:ext cx="1348800" cy="4665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Update a</a:t>
            </a:r>
            <a:r>
              <a:rPr b="1" baseline="-25000" lang="en-US">
                <a:latin typeface="Century Gothic"/>
                <a:ea typeface="Century Gothic"/>
                <a:cs typeface="Century Gothic"/>
                <a:sym typeface="Century Gothic"/>
              </a:rPr>
              <a:t>0 </a:t>
            </a:r>
            <a:endParaRPr b="1" baseline="-25000">
              <a:latin typeface="Century Gothic"/>
              <a:ea typeface="Century Gothic"/>
              <a:cs typeface="Century Gothic"/>
              <a:sym typeface="Century Gothic"/>
            </a:endParaRPr>
          </a:p>
        </p:txBody>
      </p:sp>
      <p:sp>
        <p:nvSpPr>
          <p:cNvPr id="708" name="Google Shape;708;p40"/>
          <p:cNvSpPr/>
          <p:nvPr/>
        </p:nvSpPr>
        <p:spPr>
          <a:xfrm>
            <a:off x="5246100" y="5141550"/>
            <a:ext cx="1575000" cy="365700"/>
          </a:xfrm>
          <a:prstGeom prst="wedgeRectCallout">
            <a:avLst>
              <a:gd fmla="val 21389" name="adj1"/>
              <a:gd fmla="val 100458"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entury Gothic"/>
                <a:ea typeface="Century Gothic"/>
                <a:cs typeface="Century Gothic"/>
                <a:sym typeface="Century Gothic"/>
              </a:rPr>
              <a:t>Write a</a:t>
            </a:r>
            <a:r>
              <a:rPr baseline="-25000" lang="en-US">
                <a:latin typeface="Century Gothic"/>
                <a:ea typeface="Century Gothic"/>
                <a:cs typeface="Century Gothic"/>
                <a:sym typeface="Century Gothic"/>
              </a:rPr>
              <a:t>0 </a:t>
            </a:r>
            <a:r>
              <a:rPr lang="en-US">
                <a:solidFill>
                  <a:schemeClr val="dk1"/>
                </a:solidFill>
                <a:latin typeface="Century Gothic"/>
                <a:ea typeface="Century Gothic"/>
                <a:cs typeface="Century Gothic"/>
                <a:sym typeface="Century Gothic"/>
              </a:rPr>
              <a:t>(ver 8)</a:t>
            </a:r>
            <a:endParaRPr baseline="-25000">
              <a:latin typeface="Century Gothic"/>
              <a:ea typeface="Century Gothic"/>
              <a:cs typeface="Century Gothic"/>
              <a:sym typeface="Century Gothic"/>
            </a:endParaRPr>
          </a:p>
        </p:txBody>
      </p:sp>
      <p:sp>
        <p:nvSpPr>
          <p:cNvPr id="709" name="Google Shape;709;p40"/>
          <p:cNvSpPr/>
          <p:nvPr/>
        </p:nvSpPr>
        <p:spPr>
          <a:xfrm>
            <a:off x="4684150" y="4058582"/>
            <a:ext cx="935100" cy="325800"/>
          </a:xfrm>
          <a:prstGeom prst="wedgeRectCallout">
            <a:avLst>
              <a:gd fmla="val 26473" name="adj1"/>
              <a:gd fmla="val 102878" name="adj2"/>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entury Gothic"/>
                <a:ea typeface="Century Gothic"/>
                <a:cs typeface="Century Gothic"/>
                <a:sym typeface="Century Gothic"/>
              </a:rPr>
              <a:t>Tx ver 8</a:t>
            </a:r>
            <a:endParaRPr baseline="-25000">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p41"/>
          <p:cNvSpPr txBox="1"/>
          <p:nvPr>
            <p:ph type="title"/>
          </p:nvPr>
        </p:nvSpPr>
        <p:spPr>
          <a:xfrm>
            <a:off x="1066800" y="642594"/>
            <a:ext cx="10058400" cy="1371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Need for Other Modes</a:t>
            </a:r>
            <a:endParaRPr>
              <a:highlight>
                <a:srgbClr val="FBF236"/>
              </a:highlight>
            </a:endParaRPr>
          </a:p>
        </p:txBody>
      </p:sp>
      <p:sp>
        <p:nvSpPr>
          <p:cNvPr id="716" name="Google Shape;716;p41"/>
          <p:cNvSpPr txBox="1"/>
          <p:nvPr>
            <p:ph idx="1" type="body"/>
          </p:nvPr>
        </p:nvSpPr>
        <p:spPr>
          <a:xfrm>
            <a:off x="1066800" y="2099822"/>
            <a:ext cx="10058400" cy="1647900"/>
          </a:xfrm>
          <a:prstGeom prst="rect">
            <a:avLst/>
          </a:prstGeom>
        </p:spPr>
        <p:txBody>
          <a:bodyPr anchorCtr="0" anchor="t" bIns="45700" lIns="91425" spcFirstLastPara="1" rIns="91425" wrap="square" tIns="45700">
            <a:normAutofit/>
          </a:bodyPr>
          <a:lstStyle/>
          <a:p>
            <a:pPr indent="-361950" lvl="0" marL="457200" rtl="0" algn="l">
              <a:spcBef>
                <a:spcPts val="900"/>
              </a:spcBef>
              <a:spcAft>
                <a:spcPts val="0"/>
              </a:spcAft>
              <a:buSzPts val="2100"/>
              <a:buChar char="◦"/>
            </a:pPr>
            <a:r>
              <a:rPr lang="en-US" sz="1800"/>
              <a:t>Mode Q not sufficient when versioned txns are likely to experience conflicts </a:t>
            </a:r>
            <a:endParaRPr sz="1800"/>
          </a:p>
          <a:p>
            <a:pPr indent="0" lvl="0" marL="457200" rtl="0" algn="l">
              <a:spcBef>
                <a:spcPts val="900"/>
              </a:spcBef>
              <a:spcAft>
                <a:spcPts val="0"/>
              </a:spcAft>
              <a:buNone/>
            </a:pPr>
            <a:r>
              <a:rPr lang="en-US" sz="1800"/>
              <a:t>→ larger versioned txns with frequent updates to difference addresses</a:t>
            </a:r>
            <a:endParaRPr sz="1800"/>
          </a:p>
        </p:txBody>
      </p:sp>
      <p:sp>
        <p:nvSpPr>
          <p:cNvPr id="717" name="Google Shape;717;p41"/>
          <p:cNvSpPr txBox="1"/>
          <p:nvPr>
            <p:ph idx="12" type="sldNum"/>
          </p:nvPr>
        </p:nvSpPr>
        <p:spPr>
          <a:xfrm>
            <a:off x="10981944" y="6035040"/>
            <a:ext cx="838200" cy="365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5"/>
          <p:cNvSpPr/>
          <p:nvPr/>
        </p:nvSpPr>
        <p:spPr>
          <a:xfrm>
            <a:off x="3403075" y="3536050"/>
            <a:ext cx="712800" cy="445500"/>
          </a:xfrm>
          <a:prstGeom prst="rect">
            <a:avLst/>
          </a:prstGeom>
          <a:solidFill>
            <a:srgbClr val="95C77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entury Gothic"/>
                <a:ea typeface="Century Gothic"/>
                <a:cs typeface="Century Gothic"/>
                <a:sym typeface="Century Gothic"/>
              </a:rPr>
              <a:t>5</a:t>
            </a:r>
            <a:endParaRPr>
              <a:latin typeface="Century Gothic"/>
              <a:ea typeface="Century Gothic"/>
              <a:cs typeface="Century Gothic"/>
              <a:sym typeface="Century Gothic"/>
            </a:endParaRPr>
          </a:p>
        </p:txBody>
      </p:sp>
      <p:sp>
        <p:nvSpPr>
          <p:cNvPr id="144" name="Google Shape;144;p15"/>
          <p:cNvSpPr/>
          <p:nvPr/>
        </p:nvSpPr>
        <p:spPr>
          <a:xfrm>
            <a:off x="3403088" y="3536050"/>
            <a:ext cx="712800" cy="4455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entury Gothic"/>
                <a:ea typeface="Century Gothic"/>
                <a:cs typeface="Century Gothic"/>
                <a:sym typeface="Century Gothic"/>
              </a:rPr>
              <a:t>17</a:t>
            </a:r>
            <a:endParaRPr>
              <a:latin typeface="Century Gothic"/>
              <a:ea typeface="Century Gothic"/>
              <a:cs typeface="Century Gothic"/>
              <a:sym typeface="Century Gothic"/>
            </a:endParaRPr>
          </a:p>
        </p:txBody>
      </p:sp>
      <p:sp>
        <p:nvSpPr>
          <p:cNvPr id="145" name="Google Shape;145;p15"/>
          <p:cNvSpPr txBox="1"/>
          <p:nvPr>
            <p:ph idx="1" type="body"/>
          </p:nvPr>
        </p:nvSpPr>
        <p:spPr>
          <a:xfrm>
            <a:off x="1248300" y="4134475"/>
            <a:ext cx="10058400" cy="2089500"/>
          </a:xfrm>
          <a:prstGeom prst="rect">
            <a:avLst/>
          </a:prstGeom>
        </p:spPr>
        <p:txBody>
          <a:bodyPr anchorCtr="0" anchor="t" bIns="45700" lIns="91425" spcFirstLastPara="1" rIns="91425" wrap="square" tIns="45700">
            <a:normAutofit/>
          </a:bodyPr>
          <a:lstStyle/>
          <a:p>
            <a:pPr indent="-361950" lvl="0" marL="457200" rtl="0" algn="l">
              <a:spcBef>
                <a:spcPts val="900"/>
              </a:spcBef>
              <a:spcAft>
                <a:spcPts val="0"/>
              </a:spcAft>
              <a:buSzPts val="2100"/>
              <a:buChar char="◦"/>
            </a:pPr>
            <a:r>
              <a:rPr lang="en-US" sz="1800"/>
              <a:t>Reads use snapshots </a:t>
            </a:r>
            <a:r>
              <a:rPr lang="en-US" sz="2400"/>
              <a:t>→</a:t>
            </a:r>
            <a:r>
              <a:rPr lang="en-US" sz="1800"/>
              <a:t> read a consistent version from some point in the past</a:t>
            </a:r>
            <a:endParaRPr sz="1800"/>
          </a:p>
          <a:p>
            <a:pPr indent="-361950" lvl="0" marL="457200" rtl="0" algn="l">
              <a:spcBef>
                <a:spcPts val="0"/>
              </a:spcBef>
              <a:spcAft>
                <a:spcPts val="0"/>
              </a:spcAft>
              <a:buSzPts val="2100"/>
              <a:buChar char="◦"/>
            </a:pPr>
            <a:r>
              <a:rPr lang="en-US" sz="1800"/>
              <a:t>Drawbacks:</a:t>
            </a:r>
            <a:endParaRPr sz="1800"/>
          </a:p>
          <a:p>
            <a:pPr indent="-361950" lvl="1" marL="914400" rtl="0" algn="l">
              <a:spcBef>
                <a:spcPts val="0"/>
              </a:spcBef>
              <a:spcAft>
                <a:spcPts val="0"/>
              </a:spcAft>
              <a:buSzPts val="2100"/>
              <a:buChar char="◦"/>
            </a:pPr>
            <a:r>
              <a:rPr lang="en-US" sz="1600"/>
              <a:t>Expensive to maintain multiple versions</a:t>
            </a:r>
            <a:endParaRPr sz="1600"/>
          </a:p>
          <a:p>
            <a:pPr indent="-361950" lvl="1" marL="914400" rtl="0" algn="l">
              <a:spcBef>
                <a:spcPts val="0"/>
              </a:spcBef>
              <a:spcAft>
                <a:spcPts val="0"/>
              </a:spcAft>
              <a:buSzPts val="2100"/>
              <a:buChar char="◦"/>
            </a:pPr>
            <a:r>
              <a:rPr lang="en-US" sz="1600"/>
              <a:t>Slower than TM in common case</a:t>
            </a:r>
            <a:endParaRPr sz="1600"/>
          </a:p>
          <a:p>
            <a:pPr indent="-361950" lvl="1" marL="914400" rtl="0" algn="l">
              <a:spcBef>
                <a:spcPts val="0"/>
              </a:spcBef>
              <a:spcAft>
                <a:spcPts val="0"/>
              </a:spcAft>
              <a:buSzPts val="2100"/>
              <a:buChar char="◦"/>
            </a:pPr>
            <a:r>
              <a:rPr lang="en-US" sz="1600"/>
              <a:t>Increased memory consumption*</a:t>
            </a:r>
            <a:endParaRPr sz="1600"/>
          </a:p>
        </p:txBody>
      </p:sp>
      <p:sp>
        <p:nvSpPr>
          <p:cNvPr id="146" name="Google Shape;146;p15"/>
          <p:cNvSpPr txBox="1"/>
          <p:nvPr>
            <p:ph type="title"/>
          </p:nvPr>
        </p:nvSpPr>
        <p:spPr>
          <a:xfrm>
            <a:off x="1066800" y="642600"/>
            <a:ext cx="10421400" cy="1371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Multiversion Concurrency Control </a:t>
            </a:r>
            <a:r>
              <a:rPr lang="en-US" sz="3400"/>
              <a:t>(MVCC)</a:t>
            </a:r>
            <a:endParaRPr sz="3400"/>
          </a:p>
        </p:txBody>
      </p:sp>
      <p:sp>
        <p:nvSpPr>
          <p:cNvPr id="147" name="Google Shape;147;p15"/>
          <p:cNvSpPr txBox="1"/>
          <p:nvPr>
            <p:ph idx="1" type="body"/>
          </p:nvPr>
        </p:nvSpPr>
        <p:spPr>
          <a:xfrm>
            <a:off x="1066800" y="2103125"/>
            <a:ext cx="10058400" cy="717000"/>
          </a:xfrm>
          <a:prstGeom prst="rect">
            <a:avLst/>
          </a:prstGeom>
        </p:spPr>
        <p:txBody>
          <a:bodyPr anchorCtr="0" anchor="t" bIns="45700" lIns="91425" spcFirstLastPara="1" rIns="91425" wrap="square" tIns="45700">
            <a:normAutofit lnSpcReduction="10000"/>
          </a:bodyPr>
          <a:lstStyle/>
          <a:p>
            <a:pPr indent="-361950" lvl="0" marL="457200" rtl="0" algn="l">
              <a:spcBef>
                <a:spcPts val="900"/>
              </a:spcBef>
              <a:spcAft>
                <a:spcPts val="0"/>
              </a:spcAft>
              <a:buSzPts val="2100"/>
              <a:buChar char="◦"/>
            </a:pPr>
            <a:r>
              <a:rPr lang="en-US" sz="1800"/>
              <a:t>TM typically cannot handle long running reads in the presence of frequent updates</a:t>
            </a:r>
            <a:endParaRPr sz="1800"/>
          </a:p>
          <a:p>
            <a:pPr indent="-342900" lvl="0" marL="457200" rtl="0" algn="l">
              <a:spcBef>
                <a:spcPts val="0"/>
              </a:spcBef>
              <a:spcAft>
                <a:spcPts val="0"/>
              </a:spcAft>
              <a:buSzPts val="1800"/>
              <a:buChar char="◦"/>
            </a:pPr>
            <a:r>
              <a:rPr lang="en-US" sz="1800"/>
              <a:t>Classic solution → MVCC</a:t>
            </a:r>
            <a:endParaRPr sz="1800"/>
          </a:p>
        </p:txBody>
      </p:sp>
      <p:sp>
        <p:nvSpPr>
          <p:cNvPr id="148" name="Google Shape;148;p15"/>
          <p:cNvSpPr txBox="1"/>
          <p:nvPr>
            <p:ph idx="12" type="sldNum"/>
          </p:nvPr>
        </p:nvSpPr>
        <p:spPr>
          <a:xfrm>
            <a:off x="10981944" y="6035040"/>
            <a:ext cx="838200" cy="365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grpSp>
        <p:nvGrpSpPr>
          <p:cNvPr id="149" name="Google Shape;149;p15"/>
          <p:cNvGrpSpPr/>
          <p:nvPr/>
        </p:nvGrpSpPr>
        <p:grpSpPr>
          <a:xfrm>
            <a:off x="5975863" y="3545350"/>
            <a:ext cx="2187000" cy="445500"/>
            <a:chOff x="6943775" y="5289300"/>
            <a:chExt cx="2187000" cy="445500"/>
          </a:xfrm>
        </p:grpSpPr>
        <p:sp>
          <p:nvSpPr>
            <p:cNvPr id="150" name="Google Shape;150;p15"/>
            <p:cNvSpPr/>
            <p:nvPr/>
          </p:nvSpPr>
          <p:spPr>
            <a:xfrm>
              <a:off x="6943775" y="5289300"/>
              <a:ext cx="1138500" cy="445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entury Gothic"/>
                  <a:ea typeface="Century Gothic"/>
                  <a:cs typeface="Century Gothic"/>
                  <a:sym typeface="Century Gothic"/>
                </a:rPr>
                <a:t>ver 2</a:t>
              </a:r>
              <a:endParaRPr>
                <a:latin typeface="Century Gothic"/>
                <a:ea typeface="Century Gothic"/>
                <a:cs typeface="Century Gothic"/>
                <a:sym typeface="Century Gothic"/>
              </a:endParaRPr>
            </a:p>
          </p:txBody>
        </p:sp>
        <p:sp>
          <p:nvSpPr>
            <p:cNvPr id="151" name="Google Shape;151;p15"/>
            <p:cNvSpPr/>
            <p:nvPr/>
          </p:nvSpPr>
          <p:spPr>
            <a:xfrm>
              <a:off x="8082275" y="5289300"/>
              <a:ext cx="712800" cy="4455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entury Gothic"/>
                  <a:ea typeface="Century Gothic"/>
                  <a:cs typeface="Century Gothic"/>
                  <a:sym typeface="Century Gothic"/>
                </a:rPr>
                <a:t>17</a:t>
              </a:r>
              <a:endParaRPr>
                <a:latin typeface="Century Gothic"/>
                <a:ea typeface="Century Gothic"/>
                <a:cs typeface="Century Gothic"/>
                <a:sym typeface="Century Gothic"/>
              </a:endParaRPr>
            </a:p>
          </p:txBody>
        </p:sp>
        <p:cxnSp>
          <p:nvCxnSpPr>
            <p:cNvPr id="152" name="Google Shape;152;p15"/>
            <p:cNvCxnSpPr>
              <a:stCxn id="151" idx="3"/>
              <a:endCxn id="153" idx="1"/>
            </p:cNvCxnSpPr>
            <p:nvPr/>
          </p:nvCxnSpPr>
          <p:spPr>
            <a:xfrm>
              <a:off x="8795075" y="5512050"/>
              <a:ext cx="335700" cy="0"/>
            </a:xfrm>
            <a:prstGeom prst="straightConnector1">
              <a:avLst/>
            </a:prstGeom>
            <a:noFill/>
            <a:ln cap="flat" cmpd="sng" w="19050">
              <a:solidFill>
                <a:schemeClr val="dk1"/>
              </a:solidFill>
              <a:prstDash val="solid"/>
              <a:round/>
              <a:headEnd len="med" w="med" type="none"/>
              <a:tailEnd len="med" w="med" type="triangle"/>
            </a:ln>
          </p:spPr>
        </p:cxnSp>
      </p:grpSp>
      <p:sp>
        <p:nvSpPr>
          <p:cNvPr id="154" name="Google Shape;154;p15"/>
          <p:cNvSpPr/>
          <p:nvPr/>
        </p:nvSpPr>
        <p:spPr>
          <a:xfrm>
            <a:off x="3184638" y="2963738"/>
            <a:ext cx="1138500" cy="445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Single version</a:t>
            </a:r>
            <a:endParaRPr b="1">
              <a:latin typeface="Century Gothic"/>
              <a:ea typeface="Century Gothic"/>
              <a:cs typeface="Century Gothic"/>
              <a:sym typeface="Century Gothic"/>
            </a:endParaRPr>
          </a:p>
        </p:txBody>
      </p:sp>
      <p:grpSp>
        <p:nvGrpSpPr>
          <p:cNvPr id="155" name="Google Shape;155;p15"/>
          <p:cNvGrpSpPr/>
          <p:nvPr/>
        </p:nvGrpSpPr>
        <p:grpSpPr>
          <a:xfrm>
            <a:off x="7353263" y="2963725"/>
            <a:ext cx="2660775" cy="1027125"/>
            <a:chOff x="6346588" y="4686700"/>
            <a:chExt cx="2660775" cy="1027125"/>
          </a:xfrm>
        </p:grpSpPr>
        <p:sp>
          <p:nvSpPr>
            <p:cNvPr id="153" name="Google Shape;153;p15"/>
            <p:cNvSpPr/>
            <p:nvPr/>
          </p:nvSpPr>
          <p:spPr>
            <a:xfrm>
              <a:off x="7156063" y="5268325"/>
              <a:ext cx="1138500" cy="445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entury Gothic"/>
                  <a:ea typeface="Century Gothic"/>
                  <a:cs typeface="Century Gothic"/>
                  <a:sym typeface="Century Gothic"/>
                </a:rPr>
                <a:t>ver 1</a:t>
              </a:r>
              <a:endParaRPr>
                <a:latin typeface="Century Gothic"/>
                <a:ea typeface="Century Gothic"/>
                <a:cs typeface="Century Gothic"/>
                <a:sym typeface="Century Gothic"/>
              </a:endParaRPr>
            </a:p>
          </p:txBody>
        </p:sp>
        <p:sp>
          <p:nvSpPr>
            <p:cNvPr id="156" name="Google Shape;156;p15"/>
            <p:cNvSpPr/>
            <p:nvPr/>
          </p:nvSpPr>
          <p:spPr>
            <a:xfrm>
              <a:off x="8294563" y="5268325"/>
              <a:ext cx="712800" cy="445500"/>
            </a:xfrm>
            <a:prstGeom prst="rect">
              <a:avLst/>
            </a:prstGeom>
            <a:solidFill>
              <a:srgbClr val="95C77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entury Gothic"/>
                  <a:ea typeface="Century Gothic"/>
                  <a:cs typeface="Century Gothic"/>
                  <a:sym typeface="Century Gothic"/>
                </a:rPr>
                <a:t>5</a:t>
              </a:r>
              <a:endParaRPr>
                <a:latin typeface="Century Gothic"/>
                <a:ea typeface="Century Gothic"/>
                <a:cs typeface="Century Gothic"/>
                <a:sym typeface="Century Gothic"/>
              </a:endParaRPr>
            </a:p>
          </p:txBody>
        </p:sp>
        <p:sp>
          <p:nvSpPr>
            <p:cNvPr id="157" name="Google Shape;157;p15"/>
            <p:cNvSpPr/>
            <p:nvPr/>
          </p:nvSpPr>
          <p:spPr>
            <a:xfrm>
              <a:off x="6346588" y="4686700"/>
              <a:ext cx="1336800" cy="445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Multiversion</a:t>
              </a:r>
              <a:endParaRPr b="1">
                <a:latin typeface="Century Gothic"/>
                <a:ea typeface="Century Gothic"/>
                <a:cs typeface="Century Gothic"/>
                <a:sym typeface="Century Gothic"/>
              </a:endParaRPr>
            </a:p>
          </p:txBody>
        </p:sp>
      </p:grpSp>
      <p:sp>
        <p:nvSpPr>
          <p:cNvPr id="158" name="Google Shape;158;p15"/>
          <p:cNvSpPr/>
          <p:nvPr/>
        </p:nvSpPr>
        <p:spPr>
          <a:xfrm>
            <a:off x="1411238" y="3545363"/>
            <a:ext cx="1138500" cy="4455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Write(17)</a:t>
            </a:r>
            <a:endParaRPr b="1">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2" name="Shape 722"/>
        <p:cNvGrpSpPr/>
        <p:nvPr/>
      </p:nvGrpSpPr>
      <p:grpSpPr>
        <a:xfrm>
          <a:off x="0" y="0"/>
          <a:ext cx="0" cy="0"/>
          <a:chOff x="0" y="0"/>
          <a:chExt cx="0" cy="0"/>
        </a:xfrm>
      </p:grpSpPr>
      <p:sp>
        <p:nvSpPr>
          <p:cNvPr id="723" name="Google Shape;723;p42"/>
          <p:cNvSpPr txBox="1"/>
          <p:nvPr>
            <p:ph type="title"/>
          </p:nvPr>
        </p:nvSpPr>
        <p:spPr>
          <a:xfrm>
            <a:off x="1066800" y="642594"/>
            <a:ext cx="10058400" cy="1371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Need for Other Modes</a:t>
            </a:r>
            <a:endParaRPr/>
          </a:p>
        </p:txBody>
      </p:sp>
      <p:sp>
        <p:nvSpPr>
          <p:cNvPr id="724" name="Google Shape;724;p42"/>
          <p:cNvSpPr txBox="1"/>
          <p:nvPr>
            <p:ph idx="1" type="body"/>
          </p:nvPr>
        </p:nvSpPr>
        <p:spPr>
          <a:xfrm>
            <a:off x="1066800" y="2099822"/>
            <a:ext cx="10058400" cy="1647900"/>
          </a:xfrm>
          <a:prstGeom prst="rect">
            <a:avLst/>
          </a:prstGeom>
        </p:spPr>
        <p:txBody>
          <a:bodyPr anchorCtr="0" anchor="t" bIns="45700" lIns="91425" spcFirstLastPara="1" rIns="91425" wrap="square" tIns="45700">
            <a:normAutofit/>
          </a:bodyPr>
          <a:lstStyle/>
          <a:p>
            <a:pPr indent="-361950" lvl="0" marL="457200" rtl="0" algn="l">
              <a:spcBef>
                <a:spcPts val="900"/>
              </a:spcBef>
              <a:spcAft>
                <a:spcPts val="0"/>
              </a:spcAft>
              <a:buSzPts val="2100"/>
              <a:buChar char="◦"/>
            </a:pPr>
            <a:r>
              <a:rPr lang="en-US" sz="1800"/>
              <a:t>Mode Q not sufficient when versioned txns are likely to experience conflicts </a:t>
            </a:r>
            <a:endParaRPr sz="1800"/>
          </a:p>
          <a:p>
            <a:pPr indent="0" lvl="0" marL="457200" rtl="0" algn="l">
              <a:spcBef>
                <a:spcPts val="900"/>
              </a:spcBef>
              <a:spcAft>
                <a:spcPts val="0"/>
              </a:spcAft>
              <a:buNone/>
            </a:pPr>
            <a:r>
              <a:rPr lang="en-US" sz="1800"/>
              <a:t>→ larger versioned txns with frequent updates to difference addresses</a:t>
            </a:r>
            <a:endParaRPr sz="1800"/>
          </a:p>
        </p:txBody>
      </p:sp>
      <p:sp>
        <p:nvSpPr>
          <p:cNvPr id="725" name="Google Shape;725;p42"/>
          <p:cNvSpPr txBox="1"/>
          <p:nvPr>
            <p:ph idx="12" type="sldNum"/>
          </p:nvPr>
        </p:nvSpPr>
        <p:spPr>
          <a:xfrm>
            <a:off x="10981944" y="6035040"/>
            <a:ext cx="838200" cy="365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726" name="Google Shape;726;p42"/>
          <p:cNvSpPr/>
          <p:nvPr/>
        </p:nvSpPr>
        <p:spPr>
          <a:xfrm>
            <a:off x="1507935" y="4542673"/>
            <a:ext cx="2105400" cy="479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read a</a:t>
            </a:r>
            <a:r>
              <a:rPr b="1" baseline="-25000" lang="en-US">
                <a:latin typeface="Century Gothic"/>
                <a:ea typeface="Century Gothic"/>
                <a:cs typeface="Century Gothic"/>
                <a:sym typeface="Century Gothic"/>
              </a:rPr>
              <a:t>0</a:t>
            </a:r>
            <a:r>
              <a:rPr b="1" lang="en-US">
                <a:latin typeface="Century Gothic"/>
                <a:ea typeface="Century Gothic"/>
                <a:cs typeface="Century Gothic"/>
                <a:sym typeface="Century Gothic"/>
              </a:rPr>
              <a:t> to a</a:t>
            </a:r>
            <a:r>
              <a:rPr b="1" baseline="-25000" lang="en-US">
                <a:latin typeface="Century Gothic"/>
                <a:ea typeface="Century Gothic"/>
                <a:cs typeface="Century Gothic"/>
                <a:sym typeface="Century Gothic"/>
              </a:rPr>
              <a:t>n</a:t>
            </a:r>
            <a:endParaRPr b="1" baseline="-25000">
              <a:latin typeface="Century Gothic"/>
              <a:ea typeface="Century Gothic"/>
              <a:cs typeface="Century Gothic"/>
              <a:sym typeface="Century Gothic"/>
            </a:endParaRPr>
          </a:p>
        </p:txBody>
      </p:sp>
      <p:sp>
        <p:nvSpPr>
          <p:cNvPr id="727" name="Google Shape;727;p42"/>
          <p:cNvSpPr/>
          <p:nvPr/>
        </p:nvSpPr>
        <p:spPr>
          <a:xfrm>
            <a:off x="1507950" y="5675625"/>
            <a:ext cx="1112100" cy="4665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Update a</a:t>
            </a:r>
            <a:r>
              <a:rPr b="1" baseline="-25000" lang="en-US">
                <a:latin typeface="Century Gothic"/>
                <a:ea typeface="Century Gothic"/>
                <a:cs typeface="Century Gothic"/>
                <a:sym typeface="Century Gothic"/>
              </a:rPr>
              <a:t>0 </a:t>
            </a:r>
            <a:endParaRPr b="1" baseline="-25000">
              <a:latin typeface="Century Gothic"/>
              <a:ea typeface="Century Gothic"/>
              <a:cs typeface="Century Gothic"/>
              <a:sym typeface="Century Gothic"/>
            </a:endParaRPr>
          </a:p>
        </p:txBody>
      </p:sp>
      <p:sp>
        <p:nvSpPr>
          <p:cNvPr id="728" name="Google Shape;728;p42"/>
          <p:cNvSpPr/>
          <p:nvPr/>
        </p:nvSpPr>
        <p:spPr>
          <a:xfrm>
            <a:off x="1311300" y="6194350"/>
            <a:ext cx="9172500" cy="1449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729" name="Google Shape;729;p42"/>
          <p:cNvSpPr txBox="1"/>
          <p:nvPr/>
        </p:nvSpPr>
        <p:spPr>
          <a:xfrm>
            <a:off x="10483800" y="6035050"/>
            <a:ext cx="756300" cy="42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500">
                <a:solidFill>
                  <a:schemeClr val="dk1"/>
                </a:solidFill>
                <a:latin typeface="Century Gothic"/>
                <a:ea typeface="Century Gothic"/>
                <a:cs typeface="Century Gothic"/>
                <a:sym typeface="Century Gothic"/>
              </a:rPr>
              <a:t>Time</a:t>
            </a:r>
            <a:endParaRPr sz="1500">
              <a:solidFill>
                <a:schemeClr val="dk1"/>
              </a:solidFill>
              <a:latin typeface="Century Gothic"/>
              <a:ea typeface="Century Gothic"/>
              <a:cs typeface="Century Gothic"/>
              <a:sym typeface="Century Gothic"/>
            </a:endParaRPr>
          </a:p>
        </p:txBody>
      </p:sp>
      <p:sp>
        <p:nvSpPr>
          <p:cNvPr id="730" name="Google Shape;730;p42"/>
          <p:cNvSpPr/>
          <p:nvPr/>
        </p:nvSpPr>
        <p:spPr>
          <a:xfrm>
            <a:off x="834588" y="4607186"/>
            <a:ext cx="476700" cy="325800"/>
          </a:xfrm>
          <a:prstGeom prst="roundRect">
            <a:avLst>
              <a:gd fmla="val 16667" name="adj"/>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chemeClr val="lt1"/>
                </a:solidFill>
                <a:latin typeface="Century Gothic"/>
                <a:ea typeface="Century Gothic"/>
                <a:cs typeface="Century Gothic"/>
                <a:sym typeface="Century Gothic"/>
              </a:rPr>
              <a:t>T1</a:t>
            </a:r>
            <a:endParaRPr b="1">
              <a:solidFill>
                <a:schemeClr val="lt1"/>
              </a:solidFill>
              <a:latin typeface="Century Gothic"/>
              <a:ea typeface="Century Gothic"/>
              <a:cs typeface="Century Gothic"/>
              <a:sym typeface="Century Gothic"/>
            </a:endParaRPr>
          </a:p>
        </p:txBody>
      </p:sp>
      <p:sp>
        <p:nvSpPr>
          <p:cNvPr id="731" name="Google Shape;731;p42"/>
          <p:cNvSpPr/>
          <p:nvPr/>
        </p:nvSpPr>
        <p:spPr>
          <a:xfrm>
            <a:off x="834600" y="5750524"/>
            <a:ext cx="476700" cy="316500"/>
          </a:xfrm>
          <a:prstGeom prst="roundRect">
            <a:avLst>
              <a:gd fmla="val 16667" name="adj"/>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chemeClr val="lt1"/>
                </a:solidFill>
                <a:latin typeface="Century Gothic"/>
                <a:ea typeface="Century Gothic"/>
                <a:cs typeface="Century Gothic"/>
                <a:sym typeface="Century Gothic"/>
              </a:rPr>
              <a:t>T2</a:t>
            </a:r>
            <a:endParaRPr b="1">
              <a:solidFill>
                <a:schemeClr val="lt1"/>
              </a:solidFill>
              <a:latin typeface="Century Gothic"/>
              <a:ea typeface="Century Gothic"/>
              <a:cs typeface="Century Gothic"/>
              <a:sym typeface="Century Gothic"/>
            </a:endParaRPr>
          </a:p>
        </p:txBody>
      </p:sp>
      <p:sp>
        <p:nvSpPr>
          <p:cNvPr id="732" name="Google Shape;732;p42"/>
          <p:cNvSpPr/>
          <p:nvPr/>
        </p:nvSpPr>
        <p:spPr>
          <a:xfrm>
            <a:off x="1311288" y="4058585"/>
            <a:ext cx="935100" cy="325800"/>
          </a:xfrm>
          <a:prstGeom prst="wedgeRectCallout">
            <a:avLst>
              <a:gd fmla="val 26473" name="adj1"/>
              <a:gd fmla="val 102878" name="adj2"/>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entury Gothic"/>
                <a:ea typeface="Century Gothic"/>
                <a:cs typeface="Century Gothic"/>
                <a:sym typeface="Century Gothic"/>
              </a:rPr>
              <a:t>Read a</a:t>
            </a:r>
            <a:r>
              <a:rPr baseline="-25000" lang="en-US">
                <a:latin typeface="Century Gothic"/>
                <a:ea typeface="Century Gothic"/>
                <a:cs typeface="Century Gothic"/>
                <a:sym typeface="Century Gothic"/>
              </a:rPr>
              <a:t>0</a:t>
            </a:r>
            <a:endParaRPr baseline="-25000">
              <a:latin typeface="Century Gothic"/>
              <a:ea typeface="Century Gothic"/>
              <a:cs typeface="Century Gothic"/>
              <a:sym typeface="Century Gothic"/>
            </a:endParaRPr>
          </a:p>
        </p:txBody>
      </p:sp>
      <p:sp>
        <p:nvSpPr>
          <p:cNvPr id="733" name="Google Shape;733;p42"/>
          <p:cNvSpPr/>
          <p:nvPr/>
        </p:nvSpPr>
        <p:spPr>
          <a:xfrm>
            <a:off x="977100" y="5213977"/>
            <a:ext cx="935100" cy="316500"/>
          </a:xfrm>
          <a:prstGeom prst="wedgeRectCallout">
            <a:avLst>
              <a:gd fmla="val 26473" name="adj1"/>
              <a:gd fmla="val 102878"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entury Gothic"/>
                <a:ea typeface="Century Gothic"/>
                <a:cs typeface="Century Gothic"/>
                <a:sym typeface="Century Gothic"/>
              </a:rPr>
              <a:t>Write a</a:t>
            </a:r>
            <a:r>
              <a:rPr baseline="-25000" lang="en-US">
                <a:latin typeface="Century Gothic"/>
                <a:ea typeface="Century Gothic"/>
                <a:cs typeface="Century Gothic"/>
                <a:sym typeface="Century Gothic"/>
              </a:rPr>
              <a:t>0</a:t>
            </a:r>
            <a:endParaRPr baseline="-25000">
              <a:latin typeface="Century Gothic"/>
              <a:ea typeface="Century Gothic"/>
              <a:cs typeface="Century Gothic"/>
              <a:sym typeface="Century Gothic"/>
            </a:endParaRPr>
          </a:p>
        </p:txBody>
      </p:sp>
      <p:sp>
        <p:nvSpPr>
          <p:cNvPr id="734" name="Google Shape;734;p42"/>
          <p:cNvSpPr/>
          <p:nvPr/>
        </p:nvSpPr>
        <p:spPr>
          <a:xfrm>
            <a:off x="2418288" y="4058585"/>
            <a:ext cx="1112100" cy="325800"/>
          </a:xfrm>
          <a:prstGeom prst="wedgeRectCallout">
            <a:avLst>
              <a:gd fmla="val 26473" name="adj1"/>
              <a:gd fmla="val 102878" name="adj2"/>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entury Gothic"/>
                <a:ea typeface="Century Gothic"/>
                <a:cs typeface="Century Gothic"/>
                <a:sym typeface="Century Gothic"/>
              </a:rPr>
              <a:t>Version a</a:t>
            </a:r>
            <a:r>
              <a:rPr baseline="-25000" lang="en-US">
                <a:latin typeface="Century Gothic"/>
                <a:ea typeface="Century Gothic"/>
                <a:cs typeface="Century Gothic"/>
                <a:sym typeface="Century Gothic"/>
              </a:rPr>
              <a:t>0</a:t>
            </a:r>
            <a:endParaRPr baseline="-25000">
              <a:latin typeface="Century Gothic"/>
              <a:ea typeface="Century Gothic"/>
              <a:cs typeface="Century Gothic"/>
              <a:sym typeface="Century Gothic"/>
            </a:endParaRPr>
          </a:p>
        </p:txBody>
      </p:sp>
      <p:sp>
        <p:nvSpPr>
          <p:cNvPr id="735" name="Google Shape;735;p42"/>
          <p:cNvSpPr/>
          <p:nvPr/>
        </p:nvSpPr>
        <p:spPr>
          <a:xfrm>
            <a:off x="3613337" y="4542673"/>
            <a:ext cx="650400" cy="479700"/>
          </a:xfrm>
          <a:prstGeom prst="rect">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abort</a:t>
            </a:r>
            <a:endParaRPr b="1" baseline="-25000">
              <a:latin typeface="Century Gothic"/>
              <a:ea typeface="Century Gothic"/>
              <a:cs typeface="Century Gothic"/>
              <a:sym typeface="Century Gothic"/>
            </a:endParaRPr>
          </a:p>
        </p:txBody>
      </p:sp>
      <p:sp>
        <p:nvSpPr>
          <p:cNvPr id="736" name="Google Shape;736;p42"/>
          <p:cNvSpPr/>
          <p:nvPr/>
        </p:nvSpPr>
        <p:spPr>
          <a:xfrm>
            <a:off x="5574463" y="5180657"/>
            <a:ext cx="935100" cy="316500"/>
          </a:xfrm>
          <a:prstGeom prst="wedgeRectCallout">
            <a:avLst>
              <a:gd fmla="val 26473" name="adj1"/>
              <a:gd fmla="val 102878"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entury Gothic"/>
                <a:ea typeface="Century Gothic"/>
                <a:cs typeface="Century Gothic"/>
                <a:sym typeface="Century Gothic"/>
              </a:rPr>
              <a:t>Write a</a:t>
            </a:r>
            <a:r>
              <a:rPr baseline="-25000" lang="en-US">
                <a:latin typeface="Century Gothic"/>
                <a:ea typeface="Century Gothic"/>
                <a:cs typeface="Century Gothic"/>
                <a:sym typeface="Century Gothic"/>
              </a:rPr>
              <a:t>1</a:t>
            </a:r>
            <a:endParaRPr baseline="-25000">
              <a:latin typeface="Century Gothic"/>
              <a:ea typeface="Century Gothic"/>
              <a:cs typeface="Century Gothic"/>
              <a:sym typeface="Century Gothic"/>
            </a:endParaRPr>
          </a:p>
        </p:txBody>
      </p:sp>
      <p:sp>
        <p:nvSpPr>
          <p:cNvPr id="737" name="Google Shape;737;p42"/>
          <p:cNvSpPr/>
          <p:nvPr/>
        </p:nvSpPr>
        <p:spPr>
          <a:xfrm>
            <a:off x="5397863" y="4542673"/>
            <a:ext cx="2522400" cy="479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read a</a:t>
            </a:r>
            <a:r>
              <a:rPr b="1" baseline="-25000" lang="en-US">
                <a:latin typeface="Century Gothic"/>
                <a:ea typeface="Century Gothic"/>
                <a:cs typeface="Century Gothic"/>
                <a:sym typeface="Century Gothic"/>
              </a:rPr>
              <a:t>0</a:t>
            </a:r>
            <a:r>
              <a:rPr b="1" lang="en-US">
                <a:latin typeface="Century Gothic"/>
                <a:ea typeface="Century Gothic"/>
                <a:cs typeface="Century Gothic"/>
                <a:sym typeface="Century Gothic"/>
              </a:rPr>
              <a:t> to a</a:t>
            </a:r>
            <a:r>
              <a:rPr b="1" baseline="-25000" lang="en-US">
                <a:latin typeface="Century Gothic"/>
                <a:ea typeface="Century Gothic"/>
                <a:cs typeface="Century Gothic"/>
                <a:sym typeface="Century Gothic"/>
              </a:rPr>
              <a:t>n</a:t>
            </a:r>
            <a:endParaRPr b="1" baseline="-25000">
              <a:latin typeface="Century Gothic"/>
              <a:ea typeface="Century Gothic"/>
              <a:cs typeface="Century Gothic"/>
              <a:sym typeface="Century Gothic"/>
            </a:endParaRPr>
          </a:p>
        </p:txBody>
      </p:sp>
      <p:sp>
        <p:nvSpPr>
          <p:cNvPr id="738" name="Google Shape;738;p42"/>
          <p:cNvSpPr/>
          <p:nvPr/>
        </p:nvSpPr>
        <p:spPr>
          <a:xfrm>
            <a:off x="4851650" y="4058607"/>
            <a:ext cx="935100" cy="325800"/>
          </a:xfrm>
          <a:prstGeom prst="wedgeRectCallout">
            <a:avLst>
              <a:gd fmla="val 26473" name="adj1"/>
              <a:gd fmla="val 102878" name="adj2"/>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entury Gothic"/>
                <a:ea typeface="Century Gothic"/>
                <a:cs typeface="Century Gothic"/>
                <a:sym typeface="Century Gothic"/>
              </a:rPr>
              <a:t>Read a</a:t>
            </a:r>
            <a:r>
              <a:rPr baseline="-25000" lang="en-US">
                <a:latin typeface="Century Gothic"/>
                <a:ea typeface="Century Gothic"/>
                <a:cs typeface="Century Gothic"/>
                <a:sym typeface="Century Gothic"/>
              </a:rPr>
              <a:t>0</a:t>
            </a:r>
            <a:endParaRPr baseline="-25000">
              <a:latin typeface="Century Gothic"/>
              <a:ea typeface="Century Gothic"/>
              <a:cs typeface="Century Gothic"/>
              <a:sym typeface="Century Gothic"/>
            </a:endParaRPr>
          </a:p>
        </p:txBody>
      </p:sp>
      <p:sp>
        <p:nvSpPr>
          <p:cNvPr id="739" name="Google Shape;739;p42"/>
          <p:cNvSpPr/>
          <p:nvPr/>
        </p:nvSpPr>
        <p:spPr>
          <a:xfrm>
            <a:off x="6850263" y="4058585"/>
            <a:ext cx="1112100" cy="325800"/>
          </a:xfrm>
          <a:prstGeom prst="wedgeRectCallout">
            <a:avLst>
              <a:gd fmla="val 26473" name="adj1"/>
              <a:gd fmla="val 102878" name="adj2"/>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entury Gothic"/>
                <a:ea typeface="Century Gothic"/>
                <a:cs typeface="Century Gothic"/>
                <a:sym typeface="Century Gothic"/>
              </a:rPr>
              <a:t>Version a</a:t>
            </a:r>
            <a:r>
              <a:rPr baseline="-25000" lang="en-US">
                <a:latin typeface="Century Gothic"/>
                <a:ea typeface="Century Gothic"/>
                <a:cs typeface="Century Gothic"/>
                <a:sym typeface="Century Gothic"/>
              </a:rPr>
              <a:t>1</a:t>
            </a:r>
            <a:endParaRPr baseline="-25000">
              <a:latin typeface="Century Gothic"/>
              <a:ea typeface="Century Gothic"/>
              <a:cs typeface="Century Gothic"/>
              <a:sym typeface="Century Gothic"/>
            </a:endParaRPr>
          </a:p>
        </p:txBody>
      </p:sp>
      <p:sp>
        <p:nvSpPr>
          <p:cNvPr id="740" name="Google Shape;740;p42"/>
          <p:cNvSpPr/>
          <p:nvPr/>
        </p:nvSpPr>
        <p:spPr>
          <a:xfrm>
            <a:off x="7920262" y="4542673"/>
            <a:ext cx="650400" cy="479700"/>
          </a:xfrm>
          <a:prstGeom prst="rect">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abort</a:t>
            </a:r>
            <a:endParaRPr b="1" baseline="-25000">
              <a:latin typeface="Century Gothic"/>
              <a:ea typeface="Century Gothic"/>
              <a:cs typeface="Century Gothic"/>
              <a:sym typeface="Century Gothic"/>
            </a:endParaRPr>
          </a:p>
        </p:txBody>
      </p:sp>
      <p:sp>
        <p:nvSpPr>
          <p:cNvPr id="741" name="Google Shape;741;p42"/>
          <p:cNvSpPr/>
          <p:nvPr/>
        </p:nvSpPr>
        <p:spPr>
          <a:xfrm>
            <a:off x="5863388" y="3732950"/>
            <a:ext cx="935100" cy="325800"/>
          </a:xfrm>
          <a:prstGeom prst="wedgeRectCallout">
            <a:avLst>
              <a:gd fmla="val 10527" name="adj1"/>
              <a:gd fmla="val 188727" name="adj2"/>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entury Gothic"/>
                <a:ea typeface="Century Gothic"/>
                <a:cs typeface="Century Gothic"/>
                <a:sym typeface="Century Gothic"/>
              </a:rPr>
              <a:t>Read a</a:t>
            </a:r>
            <a:r>
              <a:rPr baseline="-25000" lang="en-US">
                <a:latin typeface="Century Gothic"/>
                <a:ea typeface="Century Gothic"/>
                <a:cs typeface="Century Gothic"/>
                <a:sym typeface="Century Gothic"/>
              </a:rPr>
              <a:t>1</a:t>
            </a:r>
            <a:endParaRPr baseline="-25000">
              <a:latin typeface="Century Gothic"/>
              <a:ea typeface="Century Gothic"/>
              <a:cs typeface="Century Gothic"/>
              <a:sym typeface="Century Gothic"/>
            </a:endParaRPr>
          </a:p>
        </p:txBody>
      </p:sp>
      <p:grpSp>
        <p:nvGrpSpPr>
          <p:cNvPr id="742" name="Google Shape;742;p42"/>
          <p:cNvGrpSpPr/>
          <p:nvPr/>
        </p:nvGrpSpPr>
        <p:grpSpPr>
          <a:xfrm>
            <a:off x="8570675" y="5115849"/>
            <a:ext cx="2669425" cy="466500"/>
            <a:chOff x="8570675" y="5115849"/>
            <a:chExt cx="2669425" cy="466500"/>
          </a:xfrm>
        </p:grpSpPr>
        <p:grpSp>
          <p:nvGrpSpPr>
            <p:cNvPr id="743" name="Google Shape;743;p42"/>
            <p:cNvGrpSpPr/>
            <p:nvPr/>
          </p:nvGrpSpPr>
          <p:grpSpPr>
            <a:xfrm>
              <a:off x="8570675" y="5309889"/>
              <a:ext cx="939975" cy="79212"/>
              <a:chOff x="8903800" y="4971125"/>
              <a:chExt cx="939975" cy="91500"/>
            </a:xfrm>
          </p:grpSpPr>
          <p:grpSp>
            <p:nvGrpSpPr>
              <p:cNvPr id="744" name="Google Shape;744;p42"/>
              <p:cNvGrpSpPr/>
              <p:nvPr/>
            </p:nvGrpSpPr>
            <p:grpSpPr>
              <a:xfrm>
                <a:off x="8903800" y="4971125"/>
                <a:ext cx="391775" cy="91500"/>
                <a:chOff x="8903800" y="4971125"/>
                <a:chExt cx="391775" cy="91500"/>
              </a:xfrm>
            </p:grpSpPr>
            <p:sp>
              <p:nvSpPr>
                <p:cNvPr id="745" name="Google Shape;745;p42"/>
                <p:cNvSpPr/>
                <p:nvPr/>
              </p:nvSpPr>
              <p:spPr>
                <a:xfrm>
                  <a:off x="8903800" y="4971125"/>
                  <a:ext cx="91500" cy="915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746" name="Google Shape;746;p42"/>
                <p:cNvSpPr/>
                <p:nvPr/>
              </p:nvSpPr>
              <p:spPr>
                <a:xfrm>
                  <a:off x="9204075" y="4971125"/>
                  <a:ext cx="91500" cy="915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grpSp>
          <p:grpSp>
            <p:nvGrpSpPr>
              <p:cNvPr id="747" name="Google Shape;747;p42"/>
              <p:cNvGrpSpPr/>
              <p:nvPr/>
            </p:nvGrpSpPr>
            <p:grpSpPr>
              <a:xfrm>
                <a:off x="9452000" y="4971125"/>
                <a:ext cx="391775" cy="91500"/>
                <a:chOff x="8903800" y="4971125"/>
                <a:chExt cx="391775" cy="91500"/>
              </a:xfrm>
            </p:grpSpPr>
            <p:sp>
              <p:nvSpPr>
                <p:cNvPr id="748" name="Google Shape;748;p42"/>
                <p:cNvSpPr/>
                <p:nvPr/>
              </p:nvSpPr>
              <p:spPr>
                <a:xfrm>
                  <a:off x="8903800" y="4971125"/>
                  <a:ext cx="91500" cy="915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749" name="Google Shape;749;p42"/>
                <p:cNvSpPr/>
                <p:nvPr/>
              </p:nvSpPr>
              <p:spPr>
                <a:xfrm>
                  <a:off x="9204075" y="4971125"/>
                  <a:ext cx="91500" cy="915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grpSp>
        </p:grpSp>
        <p:sp>
          <p:nvSpPr>
            <p:cNvPr id="750" name="Google Shape;750;p42"/>
            <p:cNvSpPr/>
            <p:nvPr/>
          </p:nvSpPr>
          <p:spPr>
            <a:xfrm>
              <a:off x="9657600" y="5115849"/>
              <a:ext cx="1582500" cy="466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continue with same pattern</a:t>
              </a:r>
              <a:endParaRPr b="1" baseline="-25000">
                <a:latin typeface="Century Gothic"/>
                <a:ea typeface="Century Gothic"/>
                <a:cs typeface="Century Gothic"/>
                <a:sym typeface="Century Gothic"/>
              </a:endParaRPr>
            </a:p>
          </p:txBody>
        </p:sp>
      </p:grpSp>
      <p:sp>
        <p:nvSpPr>
          <p:cNvPr id="751" name="Google Shape;751;p42"/>
          <p:cNvSpPr/>
          <p:nvPr/>
        </p:nvSpPr>
        <p:spPr>
          <a:xfrm>
            <a:off x="10084063" y="4134695"/>
            <a:ext cx="1348800" cy="644100"/>
          </a:xfrm>
          <a:prstGeom prst="wedgeRectCallout">
            <a:avLst>
              <a:gd fmla="val 26473" name="adj1"/>
              <a:gd fmla="val 102878" name="adj2"/>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T1 commits after n</a:t>
            </a:r>
            <a:r>
              <a:rPr b="1" baseline="30000" lang="en-US">
                <a:latin typeface="Century Gothic"/>
                <a:ea typeface="Century Gothic"/>
                <a:cs typeface="Century Gothic"/>
                <a:sym typeface="Century Gothic"/>
              </a:rPr>
              <a:t>2 </a:t>
            </a:r>
            <a:r>
              <a:rPr b="1" lang="en-US">
                <a:latin typeface="Century Gothic"/>
                <a:ea typeface="Century Gothic"/>
                <a:cs typeface="Century Gothic"/>
                <a:sym typeface="Century Gothic"/>
              </a:rPr>
              <a:t>accesses</a:t>
            </a:r>
            <a:endParaRPr b="1">
              <a:latin typeface="Century Gothic"/>
              <a:ea typeface="Century Gothic"/>
              <a:cs typeface="Century Gothic"/>
              <a:sym typeface="Century Gothic"/>
            </a:endParaRPr>
          </a:p>
        </p:txBody>
      </p:sp>
      <p:sp>
        <p:nvSpPr>
          <p:cNvPr id="752" name="Google Shape;752;p42"/>
          <p:cNvSpPr/>
          <p:nvPr/>
        </p:nvSpPr>
        <p:spPr>
          <a:xfrm>
            <a:off x="5770938" y="5665525"/>
            <a:ext cx="1050600" cy="4665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Update a</a:t>
            </a:r>
            <a:r>
              <a:rPr b="1" baseline="-25000" lang="en-US">
                <a:latin typeface="Century Gothic"/>
                <a:ea typeface="Century Gothic"/>
                <a:cs typeface="Century Gothic"/>
                <a:sym typeface="Century Gothic"/>
              </a:rPr>
              <a:t>1 </a:t>
            </a:r>
            <a:endParaRPr b="1" baseline="-25000">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7" name="Shape 757"/>
        <p:cNvGrpSpPr/>
        <p:nvPr/>
      </p:nvGrpSpPr>
      <p:grpSpPr>
        <a:xfrm>
          <a:off x="0" y="0"/>
          <a:ext cx="0" cy="0"/>
          <a:chOff x="0" y="0"/>
          <a:chExt cx="0" cy="0"/>
        </a:xfrm>
      </p:grpSpPr>
      <p:grpSp>
        <p:nvGrpSpPr>
          <p:cNvPr id="758" name="Google Shape;758;p43"/>
          <p:cNvGrpSpPr/>
          <p:nvPr/>
        </p:nvGrpSpPr>
        <p:grpSpPr>
          <a:xfrm>
            <a:off x="6549400" y="4686325"/>
            <a:ext cx="4549200" cy="1714425"/>
            <a:chOff x="6959675" y="4686325"/>
            <a:chExt cx="4549200" cy="1714425"/>
          </a:xfrm>
        </p:grpSpPr>
        <p:grpSp>
          <p:nvGrpSpPr>
            <p:cNvPr id="759" name="Google Shape;759;p43"/>
            <p:cNvGrpSpPr/>
            <p:nvPr/>
          </p:nvGrpSpPr>
          <p:grpSpPr>
            <a:xfrm>
              <a:off x="6959675" y="4686325"/>
              <a:ext cx="4549200" cy="1714425"/>
              <a:chOff x="6644180" y="4203675"/>
              <a:chExt cx="4549200" cy="1714425"/>
            </a:xfrm>
          </p:grpSpPr>
          <p:cxnSp>
            <p:nvCxnSpPr>
              <p:cNvPr id="760" name="Google Shape;760;p43"/>
              <p:cNvCxnSpPr/>
              <p:nvPr/>
            </p:nvCxnSpPr>
            <p:spPr>
              <a:xfrm flipH="1">
                <a:off x="6911555" y="4258800"/>
                <a:ext cx="530400" cy="596400"/>
              </a:xfrm>
              <a:prstGeom prst="straightConnector1">
                <a:avLst/>
              </a:prstGeom>
              <a:noFill/>
              <a:ln cap="flat" cmpd="sng" w="9525">
                <a:solidFill>
                  <a:schemeClr val="dk2"/>
                </a:solidFill>
                <a:prstDash val="solid"/>
                <a:round/>
                <a:headEnd len="med" w="med" type="none"/>
                <a:tailEnd len="med" w="med" type="none"/>
              </a:ln>
            </p:spPr>
          </p:cxnSp>
          <p:cxnSp>
            <p:nvCxnSpPr>
              <p:cNvPr id="761" name="Google Shape;761;p43"/>
              <p:cNvCxnSpPr/>
              <p:nvPr/>
            </p:nvCxnSpPr>
            <p:spPr>
              <a:xfrm>
                <a:off x="9173780" y="4203675"/>
                <a:ext cx="1818300" cy="653400"/>
              </a:xfrm>
              <a:prstGeom prst="straightConnector1">
                <a:avLst/>
              </a:prstGeom>
              <a:noFill/>
              <a:ln cap="flat" cmpd="sng" w="9525">
                <a:solidFill>
                  <a:schemeClr val="dk2"/>
                </a:solidFill>
                <a:prstDash val="solid"/>
                <a:round/>
                <a:headEnd len="med" w="med" type="none"/>
                <a:tailEnd len="med" w="med" type="none"/>
              </a:ln>
            </p:spPr>
          </p:cxnSp>
          <p:sp>
            <p:nvSpPr>
              <p:cNvPr id="762" name="Google Shape;762;p43"/>
              <p:cNvSpPr/>
              <p:nvPr/>
            </p:nvSpPr>
            <p:spPr>
              <a:xfrm>
                <a:off x="6644180" y="4758300"/>
                <a:ext cx="4549200" cy="1159800"/>
              </a:xfrm>
              <a:prstGeom prst="rect">
                <a:avLst/>
              </a:prstGeom>
              <a:solidFill>
                <a:srgbClr val="B0ACA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763" name="Google Shape;763;p43"/>
              <p:cNvSpPr/>
              <p:nvPr/>
            </p:nvSpPr>
            <p:spPr>
              <a:xfrm>
                <a:off x="6758152" y="4917800"/>
                <a:ext cx="1851300" cy="445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allocate new versioned node</a:t>
                </a:r>
                <a:endParaRPr b="1" baseline="-25000">
                  <a:latin typeface="Century Gothic"/>
                  <a:ea typeface="Century Gothic"/>
                  <a:cs typeface="Century Gothic"/>
                  <a:sym typeface="Century Gothic"/>
                </a:endParaRPr>
              </a:p>
            </p:txBody>
          </p:sp>
          <p:sp>
            <p:nvSpPr>
              <p:cNvPr id="764" name="Google Shape;764;p43"/>
              <p:cNvSpPr/>
              <p:nvPr/>
            </p:nvSpPr>
            <p:spPr>
              <a:xfrm>
                <a:off x="6758152" y="5363225"/>
                <a:ext cx="1138500" cy="445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entury Gothic"/>
                    <a:ea typeface="Century Gothic"/>
                    <a:cs typeface="Century Gothic"/>
                    <a:sym typeface="Century Gothic"/>
                  </a:rPr>
                  <a:t>ver 8</a:t>
                </a:r>
                <a:endParaRPr>
                  <a:latin typeface="Century Gothic"/>
                  <a:ea typeface="Century Gothic"/>
                  <a:cs typeface="Century Gothic"/>
                  <a:sym typeface="Century Gothic"/>
                </a:endParaRPr>
              </a:p>
            </p:txBody>
          </p:sp>
          <p:sp>
            <p:nvSpPr>
              <p:cNvPr id="765" name="Google Shape;765;p43"/>
              <p:cNvSpPr/>
              <p:nvPr/>
            </p:nvSpPr>
            <p:spPr>
              <a:xfrm>
                <a:off x="7896652" y="5363225"/>
                <a:ext cx="712800" cy="445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entury Gothic"/>
                    <a:ea typeface="Century Gothic"/>
                    <a:cs typeface="Century Gothic"/>
                    <a:sym typeface="Century Gothic"/>
                  </a:rPr>
                  <a:t>new data</a:t>
                </a:r>
                <a:endParaRPr>
                  <a:latin typeface="Century Gothic"/>
                  <a:ea typeface="Century Gothic"/>
                  <a:cs typeface="Century Gothic"/>
                  <a:sym typeface="Century Gothic"/>
                </a:endParaRPr>
              </a:p>
            </p:txBody>
          </p:sp>
        </p:grpSp>
        <p:grpSp>
          <p:nvGrpSpPr>
            <p:cNvPr id="766" name="Google Shape;766;p43"/>
            <p:cNvGrpSpPr/>
            <p:nvPr/>
          </p:nvGrpSpPr>
          <p:grpSpPr>
            <a:xfrm>
              <a:off x="9414020" y="5393663"/>
              <a:ext cx="1851300" cy="890925"/>
              <a:chOff x="6683375" y="5345063"/>
              <a:chExt cx="1851300" cy="890925"/>
            </a:xfrm>
          </p:grpSpPr>
          <p:sp>
            <p:nvSpPr>
              <p:cNvPr id="767" name="Google Shape;767;p43"/>
              <p:cNvSpPr/>
              <p:nvPr/>
            </p:nvSpPr>
            <p:spPr>
              <a:xfrm>
                <a:off x="6683375" y="5345063"/>
                <a:ext cx="1851300" cy="445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allocate new versioned node</a:t>
                </a:r>
                <a:endParaRPr b="1" baseline="-25000">
                  <a:latin typeface="Century Gothic"/>
                  <a:ea typeface="Century Gothic"/>
                  <a:cs typeface="Century Gothic"/>
                  <a:sym typeface="Century Gothic"/>
                </a:endParaRPr>
              </a:p>
            </p:txBody>
          </p:sp>
          <p:sp>
            <p:nvSpPr>
              <p:cNvPr id="768" name="Google Shape;768;p43"/>
              <p:cNvSpPr/>
              <p:nvPr/>
            </p:nvSpPr>
            <p:spPr>
              <a:xfrm>
                <a:off x="6683375" y="5790488"/>
                <a:ext cx="1138500" cy="445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entury Gothic"/>
                    <a:ea typeface="Century Gothic"/>
                    <a:cs typeface="Century Gothic"/>
                    <a:sym typeface="Century Gothic"/>
                  </a:rPr>
                  <a:t>ver 7*</a:t>
                </a:r>
                <a:endParaRPr>
                  <a:latin typeface="Century Gothic"/>
                  <a:ea typeface="Century Gothic"/>
                  <a:cs typeface="Century Gothic"/>
                  <a:sym typeface="Century Gothic"/>
                </a:endParaRPr>
              </a:p>
            </p:txBody>
          </p:sp>
          <p:sp>
            <p:nvSpPr>
              <p:cNvPr id="769" name="Google Shape;769;p43"/>
              <p:cNvSpPr/>
              <p:nvPr/>
            </p:nvSpPr>
            <p:spPr>
              <a:xfrm>
                <a:off x="7821875" y="5790488"/>
                <a:ext cx="712800" cy="445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entury Gothic"/>
                    <a:ea typeface="Century Gothic"/>
                    <a:cs typeface="Century Gothic"/>
                    <a:sym typeface="Century Gothic"/>
                  </a:rPr>
                  <a:t>old data</a:t>
                </a:r>
                <a:endParaRPr>
                  <a:latin typeface="Century Gothic"/>
                  <a:ea typeface="Century Gothic"/>
                  <a:cs typeface="Century Gothic"/>
                  <a:sym typeface="Century Gothic"/>
                </a:endParaRPr>
              </a:p>
            </p:txBody>
          </p:sp>
        </p:grpSp>
      </p:grpSp>
      <p:sp>
        <p:nvSpPr>
          <p:cNvPr id="770" name="Google Shape;770;p43"/>
          <p:cNvSpPr txBox="1"/>
          <p:nvPr>
            <p:ph type="title"/>
          </p:nvPr>
        </p:nvSpPr>
        <p:spPr>
          <a:xfrm>
            <a:off x="1066800" y="642594"/>
            <a:ext cx="10058400" cy="1371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Mode U – Updates version </a:t>
            </a:r>
            <a:endParaRPr/>
          </a:p>
        </p:txBody>
      </p:sp>
      <p:sp>
        <p:nvSpPr>
          <p:cNvPr id="771" name="Google Shape;771;p43"/>
          <p:cNvSpPr txBox="1"/>
          <p:nvPr>
            <p:ph idx="1" type="body"/>
          </p:nvPr>
        </p:nvSpPr>
        <p:spPr>
          <a:xfrm>
            <a:off x="1066800" y="2103122"/>
            <a:ext cx="10058400" cy="1515300"/>
          </a:xfrm>
          <a:prstGeom prst="rect">
            <a:avLst/>
          </a:prstGeom>
        </p:spPr>
        <p:txBody>
          <a:bodyPr anchorCtr="0" anchor="t" bIns="45700" lIns="91425" spcFirstLastPara="1" rIns="91425" wrap="square" tIns="45700">
            <a:normAutofit lnSpcReduction="10000"/>
          </a:bodyPr>
          <a:lstStyle/>
          <a:p>
            <a:pPr indent="-355600" lvl="0" marL="457200" rtl="0" algn="l">
              <a:spcBef>
                <a:spcPts val="900"/>
              </a:spcBef>
              <a:spcAft>
                <a:spcPts val="0"/>
              </a:spcAft>
              <a:buSzPts val="2000"/>
              <a:buChar char="◦"/>
            </a:pPr>
            <a:r>
              <a:rPr lang="en-US" sz="1700"/>
              <a:t>Mode U → prioritizes versioned transactions </a:t>
            </a:r>
            <a:endParaRPr sz="1700"/>
          </a:p>
          <a:p>
            <a:pPr indent="-355600" lvl="1" marL="914400" rtl="0" algn="l">
              <a:spcBef>
                <a:spcPts val="0"/>
              </a:spcBef>
              <a:spcAft>
                <a:spcPts val="0"/>
              </a:spcAft>
              <a:buSzPts val="2000"/>
              <a:buChar char="◦"/>
            </a:pPr>
            <a:r>
              <a:rPr lang="en-US" sz="1700"/>
              <a:t>Unversioned writes add new versions </a:t>
            </a:r>
            <a:endParaRPr sz="1700"/>
          </a:p>
          <a:p>
            <a:pPr indent="-355600" lvl="1" marL="914400" rtl="0" algn="l">
              <a:spcBef>
                <a:spcPts val="0"/>
              </a:spcBef>
              <a:spcAft>
                <a:spcPts val="0"/>
              </a:spcAft>
              <a:buSzPts val="2000"/>
              <a:buChar char="◦"/>
            </a:pPr>
            <a:r>
              <a:rPr lang="en-US" sz="1700"/>
              <a:t>Versioned txns operate as if every address is versioned</a:t>
            </a:r>
            <a:endParaRPr sz="1700"/>
          </a:p>
          <a:p>
            <a:pPr indent="-336550" lvl="2" marL="1371600" rtl="0" algn="l">
              <a:spcBef>
                <a:spcPts val="0"/>
              </a:spcBef>
              <a:spcAft>
                <a:spcPts val="0"/>
              </a:spcAft>
              <a:buSzPts val="1700"/>
              <a:buChar char="◦"/>
            </a:pPr>
            <a:r>
              <a:rPr lang="en-US" sz="1700"/>
              <a:t>Unversioning is disabled </a:t>
            </a:r>
            <a:endParaRPr sz="1700"/>
          </a:p>
          <a:p>
            <a:pPr indent="-355600" lvl="0" marL="457200" rtl="0" algn="l">
              <a:spcBef>
                <a:spcPts val="0"/>
              </a:spcBef>
              <a:spcAft>
                <a:spcPts val="0"/>
              </a:spcAft>
              <a:buSzPts val="2000"/>
              <a:buChar char="◦"/>
            </a:pPr>
            <a:r>
              <a:rPr lang="en-US" sz="1700"/>
              <a:t>Essentially enables ‘global versioning’</a:t>
            </a:r>
            <a:endParaRPr sz="1700"/>
          </a:p>
        </p:txBody>
      </p:sp>
      <p:sp>
        <p:nvSpPr>
          <p:cNvPr id="772" name="Google Shape;772;p43"/>
          <p:cNvSpPr txBox="1"/>
          <p:nvPr>
            <p:ph idx="12" type="sldNum"/>
          </p:nvPr>
        </p:nvSpPr>
        <p:spPr>
          <a:xfrm>
            <a:off x="10981944" y="6035040"/>
            <a:ext cx="838200" cy="365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773" name="Google Shape;773;p43"/>
          <p:cNvSpPr/>
          <p:nvPr/>
        </p:nvSpPr>
        <p:spPr>
          <a:xfrm>
            <a:off x="7308200" y="4458250"/>
            <a:ext cx="2126100" cy="569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allocate new </a:t>
            </a:r>
            <a:endParaRPr b="1">
              <a:latin typeface="Century Gothic"/>
              <a:ea typeface="Century Gothic"/>
              <a:cs typeface="Century Gothic"/>
              <a:sym typeface="Century Gothic"/>
            </a:endParaRPr>
          </a:p>
          <a:p>
            <a:pPr indent="0" lvl="0" marL="0" rtl="0" algn="ctr">
              <a:spcBef>
                <a:spcPts val="0"/>
              </a:spcBef>
              <a:spcAft>
                <a:spcPts val="0"/>
              </a:spcAft>
              <a:buNone/>
            </a:pPr>
            <a:r>
              <a:rPr b="1" lang="en-US">
                <a:latin typeface="Century Gothic"/>
                <a:ea typeface="Century Gothic"/>
                <a:cs typeface="Century Gothic"/>
                <a:sym typeface="Century Gothic"/>
              </a:rPr>
              <a:t>version list for a</a:t>
            </a:r>
            <a:r>
              <a:rPr b="1" baseline="-25000" lang="en-US" sz="1300">
                <a:latin typeface="Century Gothic"/>
                <a:ea typeface="Century Gothic"/>
                <a:cs typeface="Century Gothic"/>
                <a:sym typeface="Century Gothic"/>
              </a:rPr>
              <a:t>3</a:t>
            </a:r>
            <a:endParaRPr b="1" baseline="-25000" sz="1300">
              <a:latin typeface="Century Gothic"/>
              <a:ea typeface="Century Gothic"/>
              <a:cs typeface="Century Gothic"/>
              <a:sym typeface="Century Gothic"/>
            </a:endParaRPr>
          </a:p>
        </p:txBody>
      </p:sp>
      <p:grpSp>
        <p:nvGrpSpPr>
          <p:cNvPr id="774" name="Google Shape;774;p43"/>
          <p:cNvGrpSpPr/>
          <p:nvPr/>
        </p:nvGrpSpPr>
        <p:grpSpPr>
          <a:xfrm>
            <a:off x="7250602" y="3760713"/>
            <a:ext cx="2241300" cy="697500"/>
            <a:chOff x="7032877" y="2738775"/>
            <a:chExt cx="2241300" cy="697500"/>
          </a:xfrm>
        </p:grpSpPr>
        <p:sp>
          <p:nvSpPr>
            <p:cNvPr id="775" name="Google Shape;775;p43"/>
            <p:cNvSpPr/>
            <p:nvPr/>
          </p:nvSpPr>
          <p:spPr>
            <a:xfrm>
              <a:off x="7032877" y="2738775"/>
              <a:ext cx="2241300" cy="445500"/>
            </a:xfrm>
            <a:prstGeom prst="rect">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add address a</a:t>
              </a:r>
              <a:r>
                <a:rPr b="1" baseline="-25000" lang="en-US">
                  <a:latin typeface="Century Gothic"/>
                  <a:ea typeface="Century Gothic"/>
                  <a:cs typeface="Century Gothic"/>
                  <a:sym typeface="Century Gothic"/>
                </a:rPr>
                <a:t>1 </a:t>
              </a:r>
              <a:r>
                <a:rPr b="1" lang="en-US">
                  <a:latin typeface="Century Gothic"/>
                  <a:ea typeface="Century Gothic"/>
                  <a:cs typeface="Century Gothic"/>
                  <a:sym typeface="Century Gothic"/>
                </a:rPr>
                <a:t>to bucket </a:t>
              </a:r>
              <a:endParaRPr b="1">
                <a:latin typeface="Century Gothic"/>
                <a:ea typeface="Century Gothic"/>
                <a:cs typeface="Century Gothic"/>
                <a:sym typeface="Century Gothic"/>
              </a:endParaRPr>
            </a:p>
          </p:txBody>
        </p:sp>
        <p:cxnSp>
          <p:nvCxnSpPr>
            <p:cNvPr id="776" name="Google Shape;776;p43"/>
            <p:cNvCxnSpPr>
              <a:stCxn id="775" idx="2"/>
              <a:endCxn id="773" idx="0"/>
            </p:cNvCxnSpPr>
            <p:nvPr/>
          </p:nvCxnSpPr>
          <p:spPr>
            <a:xfrm>
              <a:off x="8153527" y="3184275"/>
              <a:ext cx="0" cy="252000"/>
            </a:xfrm>
            <a:prstGeom prst="straightConnector1">
              <a:avLst/>
            </a:prstGeom>
            <a:noFill/>
            <a:ln cap="flat" cmpd="sng" w="19050">
              <a:solidFill>
                <a:schemeClr val="dk2"/>
              </a:solidFill>
              <a:prstDash val="solid"/>
              <a:round/>
              <a:headEnd len="med" w="med" type="none"/>
              <a:tailEnd len="med" w="med" type="triangle"/>
            </a:ln>
          </p:spPr>
        </p:cxnSp>
      </p:grpSp>
      <p:grpSp>
        <p:nvGrpSpPr>
          <p:cNvPr id="777" name="Google Shape;777;p43"/>
          <p:cNvGrpSpPr/>
          <p:nvPr/>
        </p:nvGrpSpPr>
        <p:grpSpPr>
          <a:xfrm>
            <a:off x="2184025" y="3703169"/>
            <a:ext cx="1138500" cy="2646250"/>
            <a:chOff x="2283138" y="2558100"/>
            <a:chExt cx="1138500" cy="2646250"/>
          </a:xfrm>
        </p:grpSpPr>
        <p:sp>
          <p:nvSpPr>
            <p:cNvPr id="778" name="Google Shape;778;p43"/>
            <p:cNvSpPr/>
            <p:nvPr/>
          </p:nvSpPr>
          <p:spPr>
            <a:xfrm>
              <a:off x="2415438" y="3102000"/>
              <a:ext cx="838200" cy="445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entury Gothic"/>
                  <a:ea typeface="Century Gothic"/>
                  <a:cs typeface="Century Gothic"/>
                  <a:sym typeface="Century Gothic"/>
                </a:rPr>
                <a:t>a</a:t>
              </a:r>
              <a:r>
                <a:rPr baseline="-25000" lang="en-US">
                  <a:latin typeface="Century Gothic"/>
                  <a:ea typeface="Century Gothic"/>
                  <a:cs typeface="Century Gothic"/>
                  <a:sym typeface="Century Gothic"/>
                </a:rPr>
                <a:t>1</a:t>
              </a:r>
              <a:endParaRPr baseline="-25000">
                <a:latin typeface="Century Gothic"/>
                <a:ea typeface="Century Gothic"/>
                <a:cs typeface="Century Gothic"/>
                <a:sym typeface="Century Gothic"/>
              </a:endParaRPr>
            </a:p>
          </p:txBody>
        </p:sp>
        <p:sp>
          <p:nvSpPr>
            <p:cNvPr id="779" name="Google Shape;779;p43"/>
            <p:cNvSpPr/>
            <p:nvPr/>
          </p:nvSpPr>
          <p:spPr>
            <a:xfrm>
              <a:off x="2415438" y="3547500"/>
              <a:ext cx="838200" cy="445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entury Gothic"/>
                  <a:ea typeface="Century Gothic"/>
                  <a:cs typeface="Century Gothic"/>
                  <a:sym typeface="Century Gothic"/>
                </a:rPr>
                <a:t>a</a:t>
              </a:r>
              <a:r>
                <a:rPr baseline="-25000" lang="en-US">
                  <a:latin typeface="Century Gothic"/>
                  <a:ea typeface="Century Gothic"/>
                  <a:cs typeface="Century Gothic"/>
                  <a:sym typeface="Century Gothic"/>
                </a:rPr>
                <a:t>2</a:t>
              </a:r>
              <a:endParaRPr baseline="-25000">
                <a:latin typeface="Century Gothic"/>
                <a:ea typeface="Century Gothic"/>
                <a:cs typeface="Century Gothic"/>
                <a:sym typeface="Century Gothic"/>
              </a:endParaRPr>
            </a:p>
          </p:txBody>
        </p:sp>
        <p:sp>
          <p:nvSpPr>
            <p:cNvPr id="780" name="Google Shape;780;p43"/>
            <p:cNvSpPr/>
            <p:nvPr/>
          </p:nvSpPr>
          <p:spPr>
            <a:xfrm>
              <a:off x="2415438" y="3993000"/>
              <a:ext cx="838200" cy="445500"/>
            </a:xfrm>
            <a:prstGeom prst="rect">
              <a:avLst/>
            </a:prstGeom>
            <a:solidFill>
              <a:srgbClr val="C27BA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a</a:t>
              </a:r>
              <a:r>
                <a:rPr b="1" baseline="-25000" lang="en-US">
                  <a:latin typeface="Century Gothic"/>
                  <a:ea typeface="Century Gothic"/>
                  <a:cs typeface="Century Gothic"/>
                  <a:sym typeface="Century Gothic"/>
                </a:rPr>
                <a:t>3</a:t>
              </a:r>
              <a:endParaRPr b="1" baseline="-25000">
                <a:latin typeface="Century Gothic"/>
                <a:ea typeface="Century Gothic"/>
                <a:cs typeface="Century Gothic"/>
                <a:sym typeface="Century Gothic"/>
              </a:endParaRPr>
            </a:p>
          </p:txBody>
        </p:sp>
        <p:grpSp>
          <p:nvGrpSpPr>
            <p:cNvPr id="781" name="Google Shape;781;p43"/>
            <p:cNvGrpSpPr/>
            <p:nvPr/>
          </p:nvGrpSpPr>
          <p:grpSpPr>
            <a:xfrm>
              <a:off x="2787900" y="4513325"/>
              <a:ext cx="93300" cy="691025"/>
              <a:chOff x="2787900" y="4513325"/>
              <a:chExt cx="93300" cy="691025"/>
            </a:xfrm>
          </p:grpSpPr>
          <p:sp>
            <p:nvSpPr>
              <p:cNvPr id="782" name="Google Shape;782;p43"/>
              <p:cNvSpPr/>
              <p:nvPr/>
            </p:nvSpPr>
            <p:spPr>
              <a:xfrm>
                <a:off x="2787900" y="4513325"/>
                <a:ext cx="93300" cy="915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783" name="Google Shape;783;p43"/>
              <p:cNvSpPr/>
              <p:nvPr/>
            </p:nvSpPr>
            <p:spPr>
              <a:xfrm>
                <a:off x="2787900" y="4719600"/>
                <a:ext cx="93300" cy="915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784" name="Google Shape;784;p43"/>
              <p:cNvSpPr/>
              <p:nvPr/>
            </p:nvSpPr>
            <p:spPr>
              <a:xfrm>
                <a:off x="2787900" y="4925875"/>
                <a:ext cx="93300" cy="915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785" name="Google Shape;785;p43"/>
              <p:cNvSpPr/>
              <p:nvPr/>
            </p:nvSpPr>
            <p:spPr>
              <a:xfrm>
                <a:off x="2787900" y="5112850"/>
                <a:ext cx="93300" cy="915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grpSp>
        <p:sp>
          <p:nvSpPr>
            <p:cNvPr id="786" name="Google Shape;786;p43"/>
            <p:cNvSpPr/>
            <p:nvPr/>
          </p:nvSpPr>
          <p:spPr>
            <a:xfrm>
              <a:off x="2283138" y="2558100"/>
              <a:ext cx="1138500" cy="445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TM Addresses</a:t>
              </a:r>
              <a:endParaRPr b="1">
                <a:latin typeface="Century Gothic"/>
                <a:ea typeface="Century Gothic"/>
                <a:cs typeface="Century Gothic"/>
                <a:sym typeface="Century Gothic"/>
              </a:endParaRPr>
            </a:p>
          </p:txBody>
        </p:sp>
      </p:grpSp>
      <p:sp>
        <p:nvSpPr>
          <p:cNvPr id="787" name="Google Shape;787;p43"/>
          <p:cNvSpPr/>
          <p:nvPr/>
        </p:nvSpPr>
        <p:spPr>
          <a:xfrm>
            <a:off x="6614225" y="3167400"/>
            <a:ext cx="3685200" cy="365700"/>
          </a:xfrm>
          <a:prstGeom prst="rect">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VLT bucket x Contents</a:t>
            </a:r>
            <a:endParaRPr b="1">
              <a:latin typeface="Century Gothic"/>
              <a:ea typeface="Century Gothic"/>
              <a:cs typeface="Century Gothic"/>
              <a:sym typeface="Century Gothic"/>
            </a:endParaRPr>
          </a:p>
        </p:txBody>
      </p:sp>
      <p:grpSp>
        <p:nvGrpSpPr>
          <p:cNvPr id="788" name="Google Shape;788;p43"/>
          <p:cNvGrpSpPr/>
          <p:nvPr/>
        </p:nvGrpSpPr>
        <p:grpSpPr>
          <a:xfrm>
            <a:off x="3154525" y="3707350"/>
            <a:ext cx="1746300" cy="1653469"/>
            <a:chOff x="3154525" y="3707350"/>
            <a:chExt cx="1746300" cy="1653469"/>
          </a:xfrm>
        </p:grpSpPr>
        <p:sp>
          <p:nvSpPr>
            <p:cNvPr id="789" name="Google Shape;789;p43"/>
            <p:cNvSpPr/>
            <p:nvPr/>
          </p:nvSpPr>
          <p:spPr>
            <a:xfrm>
              <a:off x="3652975" y="4379138"/>
              <a:ext cx="1215300" cy="445500"/>
            </a:xfrm>
            <a:prstGeom prst="rect">
              <a:avLst/>
            </a:prstGeom>
            <a:solidFill>
              <a:srgbClr val="95C77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a:solidFill>
                    <a:schemeClr val="dk1"/>
                  </a:solidFill>
                  <a:latin typeface="Century Gothic"/>
                  <a:ea typeface="Century Gothic"/>
                  <a:cs typeface="Century Gothic"/>
                  <a:sym typeface="Century Gothic"/>
                </a:rPr>
                <a:t>VLT </a:t>
              </a:r>
              <a:endParaRPr>
                <a:solidFill>
                  <a:schemeClr val="dk1"/>
                </a:solidFill>
                <a:latin typeface="Century Gothic"/>
                <a:ea typeface="Century Gothic"/>
                <a:cs typeface="Century Gothic"/>
                <a:sym typeface="Century Gothic"/>
              </a:endParaRPr>
            </a:p>
            <a:p>
              <a:pPr indent="0" lvl="0" marL="0" rtl="0" algn="ctr">
                <a:spcBef>
                  <a:spcPts val="0"/>
                </a:spcBef>
                <a:spcAft>
                  <a:spcPts val="0"/>
                </a:spcAft>
                <a:buClr>
                  <a:schemeClr val="dk1"/>
                </a:buClr>
                <a:buSzPts val="1100"/>
                <a:buFont typeface="Arial"/>
                <a:buNone/>
              </a:pPr>
              <a:r>
                <a:rPr lang="en-US">
                  <a:solidFill>
                    <a:schemeClr val="dk1"/>
                  </a:solidFill>
                  <a:latin typeface="Century Gothic"/>
                  <a:ea typeface="Century Gothic"/>
                  <a:cs typeface="Century Gothic"/>
                  <a:sym typeface="Century Gothic"/>
                </a:rPr>
                <a:t>bucket x</a:t>
              </a:r>
              <a:endParaRPr>
                <a:solidFill>
                  <a:schemeClr val="dk1"/>
                </a:solidFill>
                <a:latin typeface="Century Gothic"/>
                <a:ea typeface="Century Gothic"/>
                <a:cs typeface="Century Gothic"/>
                <a:sym typeface="Century Gothic"/>
              </a:endParaRPr>
            </a:p>
          </p:txBody>
        </p:sp>
        <p:sp>
          <p:nvSpPr>
            <p:cNvPr id="790" name="Google Shape;790;p43"/>
            <p:cNvSpPr/>
            <p:nvPr/>
          </p:nvSpPr>
          <p:spPr>
            <a:xfrm>
              <a:off x="3620425" y="3707350"/>
              <a:ext cx="1280400" cy="470100"/>
            </a:xfrm>
            <a:prstGeom prst="rect">
              <a:avLst/>
            </a:prstGeom>
            <a:solidFill>
              <a:srgbClr val="95C77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VLT</a:t>
              </a:r>
              <a:endParaRPr b="1">
                <a:latin typeface="Century Gothic"/>
                <a:ea typeface="Century Gothic"/>
                <a:cs typeface="Century Gothic"/>
                <a:sym typeface="Century Gothic"/>
              </a:endParaRPr>
            </a:p>
          </p:txBody>
        </p:sp>
        <p:cxnSp>
          <p:nvCxnSpPr>
            <p:cNvPr id="791" name="Google Shape;791;p43"/>
            <p:cNvCxnSpPr>
              <a:stCxn id="780" idx="3"/>
              <a:endCxn id="789" idx="1"/>
            </p:cNvCxnSpPr>
            <p:nvPr/>
          </p:nvCxnSpPr>
          <p:spPr>
            <a:xfrm flipH="1" rot="10800000">
              <a:off x="3154525" y="4601819"/>
              <a:ext cx="498600" cy="759000"/>
            </a:xfrm>
            <a:prstGeom prst="straightConnector1">
              <a:avLst/>
            </a:prstGeom>
            <a:noFill/>
            <a:ln cap="flat" cmpd="sng" w="19050">
              <a:solidFill>
                <a:schemeClr val="dk2"/>
              </a:solidFill>
              <a:prstDash val="solid"/>
              <a:round/>
              <a:headEnd len="med" w="med" type="none"/>
              <a:tailEnd len="med" w="med" type="triangle"/>
            </a:ln>
          </p:spPr>
        </p:cxnSp>
      </p:grpSp>
      <p:cxnSp>
        <p:nvCxnSpPr>
          <p:cNvPr id="792" name="Google Shape;792;p43"/>
          <p:cNvCxnSpPr>
            <a:stCxn id="789" idx="3"/>
            <a:endCxn id="787" idx="1"/>
          </p:cNvCxnSpPr>
          <p:nvPr/>
        </p:nvCxnSpPr>
        <p:spPr>
          <a:xfrm flipH="1" rot="10800000">
            <a:off x="4868275" y="3350288"/>
            <a:ext cx="1746000" cy="1251600"/>
          </a:xfrm>
          <a:prstGeom prst="straightConnector1">
            <a:avLst/>
          </a:prstGeom>
          <a:noFill/>
          <a:ln cap="flat" cmpd="sng" w="19050">
            <a:solidFill>
              <a:schemeClr val="dk2"/>
            </a:solidFill>
            <a:prstDash val="solid"/>
            <a:round/>
            <a:headEnd len="med" w="med" type="none"/>
            <a:tailEnd len="med" w="med" type="triangle"/>
          </a:ln>
        </p:spPr>
      </p:cxnSp>
      <p:cxnSp>
        <p:nvCxnSpPr>
          <p:cNvPr id="793" name="Google Shape;793;p43"/>
          <p:cNvCxnSpPr>
            <a:stCxn id="765" idx="3"/>
            <a:endCxn id="768" idx="1"/>
          </p:cNvCxnSpPr>
          <p:nvPr/>
        </p:nvCxnSpPr>
        <p:spPr>
          <a:xfrm flipH="1" rot="10800000">
            <a:off x="8514672" y="6061725"/>
            <a:ext cx="489000" cy="6900"/>
          </a:xfrm>
          <a:prstGeom prst="straightConnector1">
            <a:avLst/>
          </a:prstGeom>
          <a:noFill/>
          <a:ln cap="flat" cmpd="sng" w="19050">
            <a:solidFill>
              <a:schemeClr val="dk2"/>
            </a:solidFill>
            <a:prstDash val="solid"/>
            <a:round/>
            <a:headEnd len="med" w="med" type="none"/>
            <a:tailEnd len="med" w="med" type="triangle"/>
          </a:ln>
        </p:spPr>
      </p:cxnSp>
      <p:sp>
        <p:nvSpPr>
          <p:cNvPr id="794" name="Google Shape;794;p43"/>
          <p:cNvSpPr/>
          <p:nvPr/>
        </p:nvSpPr>
        <p:spPr>
          <a:xfrm>
            <a:off x="3984775" y="5557425"/>
            <a:ext cx="1814100" cy="792000"/>
          </a:xfrm>
          <a:prstGeom prst="wedgeRectCallout">
            <a:avLst>
              <a:gd fmla="val 110133" name="adj1"/>
              <a:gd fmla="val 1933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The versioning update’s current version</a:t>
            </a:r>
            <a:endParaRPr b="1">
              <a:latin typeface="Century Gothic"/>
              <a:ea typeface="Century Gothic"/>
              <a:cs typeface="Century Gothic"/>
              <a:sym typeface="Century Gothic"/>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sp>
        <p:nvSpPr>
          <p:cNvPr id="800" name="Google Shape;800;p44"/>
          <p:cNvSpPr txBox="1"/>
          <p:nvPr>
            <p:ph type="title"/>
          </p:nvPr>
        </p:nvSpPr>
        <p:spPr>
          <a:xfrm>
            <a:off x="1066800" y="642594"/>
            <a:ext cx="10058400" cy="1371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Mode U – Updates version </a:t>
            </a:r>
            <a:endParaRPr/>
          </a:p>
        </p:txBody>
      </p:sp>
      <p:sp>
        <p:nvSpPr>
          <p:cNvPr id="801" name="Google Shape;801;p44"/>
          <p:cNvSpPr txBox="1"/>
          <p:nvPr>
            <p:ph idx="1" type="body"/>
          </p:nvPr>
        </p:nvSpPr>
        <p:spPr>
          <a:xfrm>
            <a:off x="1066800" y="2103122"/>
            <a:ext cx="10058400" cy="1515300"/>
          </a:xfrm>
          <a:prstGeom prst="rect">
            <a:avLst/>
          </a:prstGeom>
        </p:spPr>
        <p:txBody>
          <a:bodyPr anchorCtr="0" anchor="t" bIns="45700" lIns="91425" spcFirstLastPara="1" rIns="91425" wrap="square" tIns="45700">
            <a:normAutofit lnSpcReduction="10000"/>
          </a:bodyPr>
          <a:lstStyle/>
          <a:p>
            <a:pPr indent="-355600" lvl="0" marL="457200" rtl="0" algn="l">
              <a:spcBef>
                <a:spcPts val="900"/>
              </a:spcBef>
              <a:spcAft>
                <a:spcPts val="0"/>
              </a:spcAft>
              <a:buSzPts val="2000"/>
              <a:buChar char="◦"/>
            </a:pPr>
            <a:r>
              <a:rPr lang="en-US" sz="1700"/>
              <a:t>Mode U → prioritizes versioned transactions </a:t>
            </a:r>
            <a:endParaRPr sz="1700"/>
          </a:p>
          <a:p>
            <a:pPr indent="-355600" lvl="1" marL="914400" rtl="0" algn="l">
              <a:spcBef>
                <a:spcPts val="0"/>
              </a:spcBef>
              <a:spcAft>
                <a:spcPts val="0"/>
              </a:spcAft>
              <a:buSzPts val="2000"/>
              <a:buChar char="◦"/>
            </a:pPr>
            <a:r>
              <a:rPr lang="en-US" sz="1700"/>
              <a:t>Unversioned writes add new versions </a:t>
            </a:r>
            <a:endParaRPr sz="1700"/>
          </a:p>
          <a:p>
            <a:pPr indent="-355600" lvl="1" marL="914400" rtl="0" algn="l">
              <a:spcBef>
                <a:spcPts val="0"/>
              </a:spcBef>
              <a:spcAft>
                <a:spcPts val="0"/>
              </a:spcAft>
              <a:buSzPts val="2000"/>
              <a:buChar char="◦"/>
            </a:pPr>
            <a:r>
              <a:rPr lang="en-US" sz="1700"/>
              <a:t>Versioned txns operate as if every address is versioned</a:t>
            </a:r>
            <a:endParaRPr sz="1700"/>
          </a:p>
          <a:p>
            <a:pPr indent="-336550" lvl="1" marL="914400" rtl="0" algn="l">
              <a:spcBef>
                <a:spcPts val="0"/>
              </a:spcBef>
              <a:spcAft>
                <a:spcPts val="0"/>
              </a:spcAft>
              <a:buSzPts val="1700"/>
              <a:buChar char="◦"/>
            </a:pPr>
            <a:r>
              <a:rPr lang="en-US" sz="1700"/>
              <a:t>Unversioning is disabled </a:t>
            </a:r>
            <a:endParaRPr sz="1700"/>
          </a:p>
          <a:p>
            <a:pPr indent="-355600" lvl="0" marL="457200" rtl="0" algn="l">
              <a:spcBef>
                <a:spcPts val="0"/>
              </a:spcBef>
              <a:spcAft>
                <a:spcPts val="0"/>
              </a:spcAft>
              <a:buSzPts val="2000"/>
              <a:buChar char="◦"/>
            </a:pPr>
            <a:r>
              <a:rPr lang="en-US" sz="1700"/>
              <a:t>Essentially enables ‘global versioning’</a:t>
            </a:r>
            <a:endParaRPr sz="1700"/>
          </a:p>
        </p:txBody>
      </p:sp>
      <p:sp>
        <p:nvSpPr>
          <p:cNvPr id="802" name="Google Shape;802;p44"/>
          <p:cNvSpPr txBox="1"/>
          <p:nvPr>
            <p:ph idx="12" type="sldNum"/>
          </p:nvPr>
        </p:nvSpPr>
        <p:spPr>
          <a:xfrm>
            <a:off x="10981944" y="6035040"/>
            <a:ext cx="838200" cy="365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803" name="Google Shape;803;p44"/>
          <p:cNvSpPr/>
          <p:nvPr/>
        </p:nvSpPr>
        <p:spPr>
          <a:xfrm>
            <a:off x="1507932" y="4542675"/>
            <a:ext cx="7062600" cy="479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read a</a:t>
            </a:r>
            <a:r>
              <a:rPr b="1" baseline="-25000" lang="en-US">
                <a:latin typeface="Century Gothic"/>
                <a:ea typeface="Century Gothic"/>
                <a:cs typeface="Century Gothic"/>
                <a:sym typeface="Century Gothic"/>
              </a:rPr>
              <a:t>0</a:t>
            </a:r>
            <a:r>
              <a:rPr b="1" lang="en-US">
                <a:latin typeface="Century Gothic"/>
                <a:ea typeface="Century Gothic"/>
                <a:cs typeface="Century Gothic"/>
                <a:sym typeface="Century Gothic"/>
              </a:rPr>
              <a:t> to a</a:t>
            </a:r>
            <a:r>
              <a:rPr b="1" baseline="-25000" lang="en-US">
                <a:latin typeface="Century Gothic"/>
                <a:ea typeface="Century Gothic"/>
                <a:cs typeface="Century Gothic"/>
                <a:sym typeface="Century Gothic"/>
              </a:rPr>
              <a:t>n</a:t>
            </a:r>
            <a:endParaRPr b="1" baseline="-25000">
              <a:latin typeface="Century Gothic"/>
              <a:ea typeface="Century Gothic"/>
              <a:cs typeface="Century Gothic"/>
              <a:sym typeface="Century Gothic"/>
            </a:endParaRPr>
          </a:p>
        </p:txBody>
      </p:sp>
      <p:sp>
        <p:nvSpPr>
          <p:cNvPr id="804" name="Google Shape;804;p44"/>
          <p:cNvSpPr/>
          <p:nvPr/>
        </p:nvSpPr>
        <p:spPr>
          <a:xfrm>
            <a:off x="1311300" y="6194350"/>
            <a:ext cx="9172500" cy="1449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805" name="Google Shape;805;p44"/>
          <p:cNvSpPr txBox="1"/>
          <p:nvPr/>
        </p:nvSpPr>
        <p:spPr>
          <a:xfrm>
            <a:off x="10483800" y="6035050"/>
            <a:ext cx="756300" cy="42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500">
                <a:solidFill>
                  <a:schemeClr val="dk1"/>
                </a:solidFill>
                <a:latin typeface="Century Gothic"/>
                <a:ea typeface="Century Gothic"/>
                <a:cs typeface="Century Gothic"/>
                <a:sym typeface="Century Gothic"/>
              </a:rPr>
              <a:t>Time</a:t>
            </a:r>
            <a:endParaRPr sz="1500">
              <a:solidFill>
                <a:schemeClr val="dk1"/>
              </a:solidFill>
              <a:latin typeface="Century Gothic"/>
              <a:ea typeface="Century Gothic"/>
              <a:cs typeface="Century Gothic"/>
              <a:sym typeface="Century Gothic"/>
            </a:endParaRPr>
          </a:p>
        </p:txBody>
      </p:sp>
      <p:sp>
        <p:nvSpPr>
          <p:cNvPr id="806" name="Google Shape;806;p44"/>
          <p:cNvSpPr/>
          <p:nvPr/>
        </p:nvSpPr>
        <p:spPr>
          <a:xfrm>
            <a:off x="834588" y="4607186"/>
            <a:ext cx="476700" cy="325800"/>
          </a:xfrm>
          <a:prstGeom prst="roundRect">
            <a:avLst>
              <a:gd fmla="val 16667" name="adj"/>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chemeClr val="lt1"/>
                </a:solidFill>
                <a:latin typeface="Century Gothic"/>
                <a:ea typeface="Century Gothic"/>
                <a:cs typeface="Century Gothic"/>
                <a:sym typeface="Century Gothic"/>
              </a:rPr>
              <a:t>T1</a:t>
            </a:r>
            <a:endParaRPr b="1">
              <a:solidFill>
                <a:schemeClr val="lt1"/>
              </a:solidFill>
              <a:latin typeface="Century Gothic"/>
              <a:ea typeface="Century Gothic"/>
              <a:cs typeface="Century Gothic"/>
              <a:sym typeface="Century Gothic"/>
            </a:endParaRPr>
          </a:p>
        </p:txBody>
      </p:sp>
      <p:sp>
        <p:nvSpPr>
          <p:cNvPr id="807" name="Google Shape;807;p44"/>
          <p:cNvSpPr/>
          <p:nvPr/>
        </p:nvSpPr>
        <p:spPr>
          <a:xfrm>
            <a:off x="834600" y="5750524"/>
            <a:ext cx="476700" cy="316500"/>
          </a:xfrm>
          <a:prstGeom prst="roundRect">
            <a:avLst>
              <a:gd fmla="val 16667" name="adj"/>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chemeClr val="lt1"/>
                </a:solidFill>
                <a:latin typeface="Century Gothic"/>
                <a:ea typeface="Century Gothic"/>
                <a:cs typeface="Century Gothic"/>
                <a:sym typeface="Century Gothic"/>
              </a:rPr>
              <a:t>T2</a:t>
            </a:r>
            <a:endParaRPr b="1">
              <a:solidFill>
                <a:schemeClr val="lt1"/>
              </a:solidFill>
              <a:latin typeface="Century Gothic"/>
              <a:ea typeface="Century Gothic"/>
              <a:cs typeface="Century Gothic"/>
              <a:sym typeface="Century Gothic"/>
            </a:endParaRPr>
          </a:p>
        </p:txBody>
      </p:sp>
      <p:sp>
        <p:nvSpPr>
          <p:cNvPr id="808" name="Google Shape;808;p44"/>
          <p:cNvSpPr/>
          <p:nvPr/>
        </p:nvSpPr>
        <p:spPr>
          <a:xfrm>
            <a:off x="3334494" y="4053150"/>
            <a:ext cx="1543800" cy="325800"/>
          </a:xfrm>
          <a:prstGeom prst="wedgeRectCallout">
            <a:avLst>
              <a:gd fmla="val 26473" name="adj1"/>
              <a:gd fmla="val 102878" name="adj2"/>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entury Gothic"/>
                <a:ea typeface="Century Gothic"/>
                <a:cs typeface="Century Gothic"/>
                <a:sym typeface="Century Gothic"/>
              </a:rPr>
              <a:t>Read a</a:t>
            </a:r>
            <a:r>
              <a:rPr baseline="-25000" lang="en-US">
                <a:latin typeface="Century Gothic"/>
                <a:ea typeface="Century Gothic"/>
                <a:cs typeface="Century Gothic"/>
                <a:sym typeface="Century Gothic"/>
              </a:rPr>
              <a:t>0 </a:t>
            </a:r>
            <a:r>
              <a:rPr lang="en-US">
                <a:solidFill>
                  <a:schemeClr val="dk1"/>
                </a:solidFill>
                <a:latin typeface="Century Gothic"/>
                <a:ea typeface="Century Gothic"/>
                <a:cs typeface="Century Gothic"/>
                <a:sym typeface="Century Gothic"/>
              </a:rPr>
              <a:t>(ver 7)</a:t>
            </a:r>
            <a:endParaRPr baseline="-25000">
              <a:latin typeface="Century Gothic"/>
              <a:ea typeface="Century Gothic"/>
              <a:cs typeface="Century Gothic"/>
              <a:sym typeface="Century Gothic"/>
            </a:endParaRPr>
          </a:p>
        </p:txBody>
      </p:sp>
      <p:sp>
        <p:nvSpPr>
          <p:cNvPr id="809" name="Google Shape;809;p44"/>
          <p:cNvSpPr/>
          <p:nvPr/>
        </p:nvSpPr>
        <p:spPr>
          <a:xfrm>
            <a:off x="2929750" y="5086350"/>
            <a:ext cx="935100" cy="479700"/>
          </a:xfrm>
          <a:prstGeom prst="wedgeRectCallout">
            <a:avLst>
              <a:gd fmla="val 13576" name="adj1"/>
              <a:gd fmla="val 85465"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entury Gothic"/>
                <a:ea typeface="Century Gothic"/>
                <a:cs typeface="Century Gothic"/>
                <a:sym typeface="Century Gothic"/>
              </a:rPr>
              <a:t>Write a</a:t>
            </a:r>
            <a:r>
              <a:rPr baseline="-25000" lang="en-US">
                <a:latin typeface="Century Gothic"/>
                <a:ea typeface="Century Gothic"/>
                <a:cs typeface="Century Gothic"/>
                <a:sym typeface="Century Gothic"/>
              </a:rPr>
              <a:t>0 </a:t>
            </a:r>
            <a:r>
              <a:rPr lang="en-US">
                <a:solidFill>
                  <a:schemeClr val="dk1"/>
                </a:solidFill>
                <a:latin typeface="Century Gothic"/>
                <a:ea typeface="Century Gothic"/>
                <a:cs typeface="Century Gothic"/>
                <a:sym typeface="Century Gothic"/>
              </a:rPr>
              <a:t>(ver 8)</a:t>
            </a:r>
            <a:endParaRPr baseline="-25000">
              <a:latin typeface="Century Gothic"/>
              <a:ea typeface="Century Gothic"/>
              <a:cs typeface="Century Gothic"/>
              <a:sym typeface="Century Gothic"/>
            </a:endParaRPr>
          </a:p>
        </p:txBody>
      </p:sp>
      <p:sp>
        <p:nvSpPr>
          <p:cNvPr id="810" name="Google Shape;810;p44"/>
          <p:cNvSpPr/>
          <p:nvPr/>
        </p:nvSpPr>
        <p:spPr>
          <a:xfrm>
            <a:off x="6174000" y="5099550"/>
            <a:ext cx="1112100" cy="466500"/>
          </a:xfrm>
          <a:prstGeom prst="wedgeRectCallout">
            <a:avLst>
              <a:gd fmla="val -29011" name="adj1"/>
              <a:gd fmla="val 86468"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entury Gothic"/>
                <a:ea typeface="Century Gothic"/>
                <a:cs typeface="Century Gothic"/>
                <a:sym typeface="Century Gothic"/>
              </a:rPr>
              <a:t>Write a</a:t>
            </a:r>
            <a:r>
              <a:rPr baseline="-25000" lang="en-US">
                <a:latin typeface="Century Gothic"/>
                <a:ea typeface="Century Gothic"/>
                <a:cs typeface="Century Gothic"/>
                <a:sym typeface="Century Gothic"/>
              </a:rPr>
              <a:t>1</a:t>
            </a:r>
            <a:endParaRPr baseline="-25000">
              <a:latin typeface="Century Gothic"/>
              <a:ea typeface="Century Gothic"/>
              <a:cs typeface="Century Gothic"/>
              <a:sym typeface="Century Gothic"/>
            </a:endParaRPr>
          </a:p>
          <a:p>
            <a:pPr indent="0" lvl="0" marL="0" rtl="0" algn="ctr">
              <a:spcBef>
                <a:spcPts val="0"/>
              </a:spcBef>
              <a:spcAft>
                <a:spcPts val="0"/>
              </a:spcAft>
              <a:buNone/>
            </a:pPr>
            <a:r>
              <a:rPr lang="en-US">
                <a:solidFill>
                  <a:schemeClr val="dk1"/>
                </a:solidFill>
                <a:latin typeface="Century Gothic"/>
                <a:ea typeface="Century Gothic"/>
                <a:cs typeface="Century Gothic"/>
                <a:sym typeface="Century Gothic"/>
              </a:rPr>
              <a:t>(ver 8)</a:t>
            </a:r>
            <a:endParaRPr baseline="-25000">
              <a:latin typeface="Century Gothic"/>
              <a:ea typeface="Century Gothic"/>
              <a:cs typeface="Century Gothic"/>
              <a:sym typeface="Century Gothic"/>
            </a:endParaRPr>
          </a:p>
        </p:txBody>
      </p:sp>
      <p:sp>
        <p:nvSpPr>
          <p:cNvPr id="811" name="Google Shape;811;p44"/>
          <p:cNvSpPr/>
          <p:nvPr/>
        </p:nvSpPr>
        <p:spPr>
          <a:xfrm>
            <a:off x="7361485" y="4053150"/>
            <a:ext cx="1501200" cy="325800"/>
          </a:xfrm>
          <a:prstGeom prst="wedgeRectCallout">
            <a:avLst>
              <a:gd fmla="val 26473" name="adj1"/>
              <a:gd fmla="val 102878" name="adj2"/>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entury Gothic"/>
                <a:ea typeface="Century Gothic"/>
                <a:cs typeface="Century Gothic"/>
                <a:sym typeface="Century Gothic"/>
              </a:rPr>
              <a:t>Read a</a:t>
            </a:r>
            <a:r>
              <a:rPr baseline="-25000" lang="en-US">
                <a:latin typeface="Century Gothic"/>
                <a:ea typeface="Century Gothic"/>
                <a:cs typeface="Century Gothic"/>
                <a:sym typeface="Century Gothic"/>
              </a:rPr>
              <a:t>1</a:t>
            </a:r>
            <a:r>
              <a:rPr baseline="-25000" lang="en-US">
                <a:solidFill>
                  <a:schemeClr val="dk1"/>
                </a:solidFill>
                <a:latin typeface="Century Gothic"/>
                <a:ea typeface="Century Gothic"/>
                <a:cs typeface="Century Gothic"/>
                <a:sym typeface="Century Gothic"/>
              </a:rPr>
              <a:t> </a:t>
            </a:r>
            <a:r>
              <a:rPr lang="en-US">
                <a:solidFill>
                  <a:schemeClr val="dk1"/>
                </a:solidFill>
                <a:latin typeface="Century Gothic"/>
                <a:ea typeface="Century Gothic"/>
                <a:cs typeface="Century Gothic"/>
                <a:sym typeface="Century Gothic"/>
              </a:rPr>
              <a:t>(ver 7)</a:t>
            </a:r>
            <a:endParaRPr baseline="-25000">
              <a:latin typeface="Century Gothic"/>
              <a:ea typeface="Century Gothic"/>
              <a:cs typeface="Century Gothic"/>
              <a:sym typeface="Century Gothic"/>
            </a:endParaRPr>
          </a:p>
        </p:txBody>
      </p:sp>
      <p:sp>
        <p:nvSpPr>
          <p:cNvPr id="812" name="Google Shape;812;p44"/>
          <p:cNvSpPr/>
          <p:nvPr/>
        </p:nvSpPr>
        <p:spPr>
          <a:xfrm>
            <a:off x="4878300" y="5091000"/>
            <a:ext cx="1175400" cy="479700"/>
          </a:xfrm>
          <a:prstGeom prst="wedgeRectCallout">
            <a:avLst>
              <a:gd fmla="val 29288" name="adj1"/>
              <a:gd fmla="val 82286" name="adj2"/>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entury Gothic"/>
                <a:ea typeface="Century Gothic"/>
                <a:cs typeface="Century Gothic"/>
                <a:sym typeface="Century Gothic"/>
              </a:rPr>
              <a:t>Version a</a:t>
            </a:r>
            <a:r>
              <a:rPr baseline="-25000" lang="en-US">
                <a:latin typeface="Century Gothic"/>
                <a:ea typeface="Century Gothic"/>
                <a:cs typeface="Century Gothic"/>
                <a:sym typeface="Century Gothic"/>
              </a:rPr>
              <a:t>1 </a:t>
            </a:r>
            <a:endParaRPr baseline="-25000">
              <a:latin typeface="Century Gothic"/>
              <a:ea typeface="Century Gothic"/>
              <a:cs typeface="Century Gothic"/>
              <a:sym typeface="Century Gothic"/>
            </a:endParaRPr>
          </a:p>
          <a:p>
            <a:pPr indent="0" lvl="0" marL="0" rtl="0" algn="ctr">
              <a:spcBef>
                <a:spcPts val="0"/>
              </a:spcBef>
              <a:spcAft>
                <a:spcPts val="0"/>
              </a:spcAft>
              <a:buNone/>
            </a:pPr>
            <a:r>
              <a:rPr lang="en-US">
                <a:solidFill>
                  <a:schemeClr val="dk1"/>
                </a:solidFill>
                <a:latin typeface="Century Gothic"/>
                <a:ea typeface="Century Gothic"/>
                <a:cs typeface="Century Gothic"/>
                <a:sym typeface="Century Gothic"/>
              </a:rPr>
              <a:t>(ver 7)</a:t>
            </a:r>
            <a:endParaRPr baseline="-25000">
              <a:latin typeface="Century Gothic"/>
              <a:ea typeface="Century Gothic"/>
              <a:cs typeface="Century Gothic"/>
              <a:sym typeface="Century Gothic"/>
            </a:endParaRPr>
          </a:p>
        </p:txBody>
      </p:sp>
      <p:sp>
        <p:nvSpPr>
          <p:cNvPr id="813" name="Google Shape;813;p44"/>
          <p:cNvSpPr/>
          <p:nvPr/>
        </p:nvSpPr>
        <p:spPr>
          <a:xfrm>
            <a:off x="1644975" y="5091000"/>
            <a:ext cx="1112100" cy="479700"/>
          </a:xfrm>
          <a:prstGeom prst="wedgeRectCallout">
            <a:avLst>
              <a:gd fmla="val 35240" name="adj1"/>
              <a:gd fmla="val 80081" name="adj2"/>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entury Gothic"/>
                <a:ea typeface="Century Gothic"/>
                <a:cs typeface="Century Gothic"/>
                <a:sym typeface="Century Gothic"/>
              </a:rPr>
              <a:t>Version a</a:t>
            </a:r>
            <a:r>
              <a:rPr baseline="-25000" lang="en-US">
                <a:latin typeface="Century Gothic"/>
                <a:ea typeface="Century Gothic"/>
                <a:cs typeface="Century Gothic"/>
                <a:sym typeface="Century Gothic"/>
              </a:rPr>
              <a:t>0 </a:t>
            </a:r>
            <a:r>
              <a:rPr lang="en-US">
                <a:solidFill>
                  <a:schemeClr val="dk1"/>
                </a:solidFill>
                <a:latin typeface="Century Gothic"/>
                <a:ea typeface="Century Gothic"/>
                <a:cs typeface="Century Gothic"/>
                <a:sym typeface="Century Gothic"/>
              </a:rPr>
              <a:t>(ver 7)</a:t>
            </a:r>
            <a:endParaRPr baseline="-25000">
              <a:latin typeface="Century Gothic"/>
              <a:ea typeface="Century Gothic"/>
              <a:cs typeface="Century Gothic"/>
              <a:sym typeface="Century Gothic"/>
            </a:endParaRPr>
          </a:p>
        </p:txBody>
      </p:sp>
      <p:grpSp>
        <p:nvGrpSpPr>
          <p:cNvPr id="814" name="Google Shape;814;p44"/>
          <p:cNvGrpSpPr/>
          <p:nvPr/>
        </p:nvGrpSpPr>
        <p:grpSpPr>
          <a:xfrm>
            <a:off x="8570675" y="5115849"/>
            <a:ext cx="2669425" cy="466500"/>
            <a:chOff x="8570675" y="5115849"/>
            <a:chExt cx="2669425" cy="466500"/>
          </a:xfrm>
        </p:grpSpPr>
        <p:grpSp>
          <p:nvGrpSpPr>
            <p:cNvPr id="815" name="Google Shape;815;p44"/>
            <p:cNvGrpSpPr/>
            <p:nvPr/>
          </p:nvGrpSpPr>
          <p:grpSpPr>
            <a:xfrm>
              <a:off x="8570675" y="5309889"/>
              <a:ext cx="939975" cy="79212"/>
              <a:chOff x="8903800" y="4971125"/>
              <a:chExt cx="939975" cy="91500"/>
            </a:xfrm>
          </p:grpSpPr>
          <p:grpSp>
            <p:nvGrpSpPr>
              <p:cNvPr id="816" name="Google Shape;816;p44"/>
              <p:cNvGrpSpPr/>
              <p:nvPr/>
            </p:nvGrpSpPr>
            <p:grpSpPr>
              <a:xfrm>
                <a:off x="8903800" y="4971125"/>
                <a:ext cx="391775" cy="91500"/>
                <a:chOff x="8903800" y="4971125"/>
                <a:chExt cx="391775" cy="91500"/>
              </a:xfrm>
            </p:grpSpPr>
            <p:sp>
              <p:nvSpPr>
                <p:cNvPr id="817" name="Google Shape;817;p44"/>
                <p:cNvSpPr/>
                <p:nvPr/>
              </p:nvSpPr>
              <p:spPr>
                <a:xfrm>
                  <a:off x="8903800" y="4971125"/>
                  <a:ext cx="91500" cy="915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818" name="Google Shape;818;p44"/>
                <p:cNvSpPr/>
                <p:nvPr/>
              </p:nvSpPr>
              <p:spPr>
                <a:xfrm>
                  <a:off x="9204075" y="4971125"/>
                  <a:ext cx="91500" cy="915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grpSp>
          <p:grpSp>
            <p:nvGrpSpPr>
              <p:cNvPr id="819" name="Google Shape;819;p44"/>
              <p:cNvGrpSpPr/>
              <p:nvPr/>
            </p:nvGrpSpPr>
            <p:grpSpPr>
              <a:xfrm>
                <a:off x="9452000" y="4971125"/>
                <a:ext cx="391775" cy="91500"/>
                <a:chOff x="8903800" y="4971125"/>
                <a:chExt cx="391775" cy="91500"/>
              </a:xfrm>
            </p:grpSpPr>
            <p:sp>
              <p:nvSpPr>
                <p:cNvPr id="820" name="Google Shape;820;p44"/>
                <p:cNvSpPr/>
                <p:nvPr/>
              </p:nvSpPr>
              <p:spPr>
                <a:xfrm>
                  <a:off x="8903800" y="4971125"/>
                  <a:ext cx="91500" cy="915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821" name="Google Shape;821;p44"/>
                <p:cNvSpPr/>
                <p:nvPr/>
              </p:nvSpPr>
              <p:spPr>
                <a:xfrm>
                  <a:off x="9204075" y="4971125"/>
                  <a:ext cx="91500" cy="915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grpSp>
        </p:grpSp>
        <p:sp>
          <p:nvSpPr>
            <p:cNvPr id="822" name="Google Shape;822;p44"/>
            <p:cNvSpPr/>
            <p:nvPr/>
          </p:nvSpPr>
          <p:spPr>
            <a:xfrm>
              <a:off x="9657600" y="5115849"/>
              <a:ext cx="1582500" cy="466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continue with same pattern</a:t>
              </a:r>
              <a:endParaRPr b="1" baseline="-25000">
                <a:latin typeface="Century Gothic"/>
                <a:ea typeface="Century Gothic"/>
                <a:cs typeface="Century Gothic"/>
                <a:sym typeface="Century Gothic"/>
              </a:endParaRPr>
            </a:p>
          </p:txBody>
        </p:sp>
      </p:grpSp>
      <p:sp>
        <p:nvSpPr>
          <p:cNvPr id="823" name="Google Shape;823;p44"/>
          <p:cNvSpPr/>
          <p:nvPr/>
        </p:nvSpPr>
        <p:spPr>
          <a:xfrm>
            <a:off x="10084063" y="4134695"/>
            <a:ext cx="1348800" cy="644100"/>
          </a:xfrm>
          <a:prstGeom prst="wedgeRectCallout">
            <a:avLst>
              <a:gd fmla="val 26473" name="adj1"/>
              <a:gd fmla="val 102878" name="adj2"/>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T1 commits after n</a:t>
            </a:r>
            <a:r>
              <a:rPr b="1" baseline="30000" lang="en-US">
                <a:latin typeface="Century Gothic"/>
                <a:ea typeface="Century Gothic"/>
                <a:cs typeface="Century Gothic"/>
                <a:sym typeface="Century Gothic"/>
              </a:rPr>
              <a:t> </a:t>
            </a:r>
            <a:r>
              <a:rPr b="1" lang="en-US">
                <a:latin typeface="Century Gothic"/>
                <a:ea typeface="Century Gothic"/>
                <a:cs typeface="Century Gothic"/>
                <a:sym typeface="Century Gothic"/>
              </a:rPr>
              <a:t>accesses</a:t>
            </a:r>
            <a:endParaRPr b="1">
              <a:latin typeface="Century Gothic"/>
              <a:ea typeface="Century Gothic"/>
              <a:cs typeface="Century Gothic"/>
              <a:sym typeface="Century Gothic"/>
            </a:endParaRPr>
          </a:p>
        </p:txBody>
      </p:sp>
      <p:sp>
        <p:nvSpPr>
          <p:cNvPr id="824" name="Google Shape;824;p44"/>
          <p:cNvSpPr/>
          <p:nvPr/>
        </p:nvSpPr>
        <p:spPr>
          <a:xfrm>
            <a:off x="2239749" y="5675625"/>
            <a:ext cx="1501200" cy="4665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Update a</a:t>
            </a:r>
            <a:r>
              <a:rPr b="1" baseline="-25000" lang="en-US">
                <a:latin typeface="Century Gothic"/>
                <a:ea typeface="Century Gothic"/>
                <a:cs typeface="Century Gothic"/>
                <a:sym typeface="Century Gothic"/>
              </a:rPr>
              <a:t>0 </a:t>
            </a:r>
            <a:endParaRPr b="1" baseline="-25000">
              <a:latin typeface="Century Gothic"/>
              <a:ea typeface="Century Gothic"/>
              <a:cs typeface="Century Gothic"/>
              <a:sym typeface="Century Gothic"/>
            </a:endParaRPr>
          </a:p>
        </p:txBody>
      </p:sp>
      <p:sp>
        <p:nvSpPr>
          <p:cNvPr id="825" name="Google Shape;825;p44"/>
          <p:cNvSpPr/>
          <p:nvPr/>
        </p:nvSpPr>
        <p:spPr>
          <a:xfrm>
            <a:off x="5287766" y="5675625"/>
            <a:ext cx="1501200" cy="4665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Update a</a:t>
            </a:r>
            <a:r>
              <a:rPr b="1" baseline="-25000" lang="en-US">
                <a:latin typeface="Century Gothic"/>
                <a:ea typeface="Century Gothic"/>
                <a:cs typeface="Century Gothic"/>
                <a:sym typeface="Century Gothic"/>
              </a:rPr>
              <a:t>1 </a:t>
            </a:r>
            <a:endParaRPr b="1" baseline="-25000">
              <a:latin typeface="Century Gothic"/>
              <a:ea typeface="Century Gothic"/>
              <a:cs typeface="Century Gothic"/>
              <a:sym typeface="Century Gothic"/>
            </a:endParaRPr>
          </a:p>
        </p:txBody>
      </p:sp>
      <p:sp>
        <p:nvSpPr>
          <p:cNvPr id="826" name="Google Shape;826;p44"/>
          <p:cNvSpPr/>
          <p:nvPr/>
        </p:nvSpPr>
        <p:spPr>
          <a:xfrm>
            <a:off x="834600" y="4053157"/>
            <a:ext cx="935100" cy="325800"/>
          </a:xfrm>
          <a:prstGeom prst="wedgeRectCallout">
            <a:avLst>
              <a:gd fmla="val 26473" name="adj1"/>
              <a:gd fmla="val 102878" name="adj2"/>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entury Gothic"/>
                <a:ea typeface="Century Gothic"/>
                <a:cs typeface="Century Gothic"/>
                <a:sym typeface="Century Gothic"/>
              </a:rPr>
              <a:t>Tx ver 7</a:t>
            </a:r>
            <a:endParaRPr baseline="-25000">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2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1" name="Shape 831"/>
        <p:cNvGrpSpPr/>
        <p:nvPr/>
      </p:nvGrpSpPr>
      <p:grpSpPr>
        <a:xfrm>
          <a:off x="0" y="0"/>
          <a:ext cx="0" cy="0"/>
          <a:chOff x="0" y="0"/>
          <a:chExt cx="0" cy="0"/>
        </a:xfrm>
      </p:grpSpPr>
      <p:sp>
        <p:nvSpPr>
          <p:cNvPr id="832" name="Google Shape;832;p45"/>
          <p:cNvSpPr txBox="1"/>
          <p:nvPr>
            <p:ph idx="1" type="body"/>
          </p:nvPr>
        </p:nvSpPr>
        <p:spPr>
          <a:xfrm>
            <a:off x="1066800" y="2103120"/>
            <a:ext cx="10058400" cy="3849600"/>
          </a:xfrm>
          <a:prstGeom prst="rect">
            <a:avLst/>
          </a:prstGeom>
        </p:spPr>
        <p:txBody>
          <a:bodyPr anchorCtr="0" anchor="t" bIns="45700" lIns="91425" spcFirstLastPara="1" rIns="91425" wrap="square" tIns="45700">
            <a:normAutofit/>
          </a:bodyPr>
          <a:lstStyle/>
          <a:p>
            <a:pPr indent="-368300" lvl="0" marL="457200" rtl="0" algn="l">
              <a:spcBef>
                <a:spcPts val="900"/>
              </a:spcBef>
              <a:spcAft>
                <a:spcPts val="0"/>
              </a:spcAft>
              <a:buSzPts val="2200"/>
              <a:buChar char="◦"/>
            </a:pPr>
            <a:r>
              <a:rPr lang="en-US" sz="1900"/>
              <a:t>TM mode implemented as monotonic counter</a:t>
            </a:r>
            <a:endParaRPr sz="1900"/>
          </a:p>
          <a:p>
            <a:pPr indent="-368300" lvl="0" marL="457200" rtl="0" algn="l">
              <a:spcBef>
                <a:spcPts val="0"/>
              </a:spcBef>
              <a:spcAft>
                <a:spcPts val="0"/>
              </a:spcAft>
              <a:buSzPts val="2200"/>
              <a:buChar char="◦"/>
            </a:pPr>
            <a:r>
              <a:rPr lang="en-US" sz="1900"/>
              <a:t>At the start of every txn the executing thread gets its local mode by reading the global mode counter</a:t>
            </a:r>
            <a:endParaRPr sz="1900"/>
          </a:p>
          <a:p>
            <a:pPr indent="-368300" lvl="1" marL="914400" rtl="0" algn="l">
              <a:spcBef>
                <a:spcPts val="0"/>
              </a:spcBef>
              <a:spcAft>
                <a:spcPts val="0"/>
              </a:spcAft>
              <a:buSzPts val="2200"/>
              <a:buChar char="◦"/>
            </a:pPr>
            <a:r>
              <a:rPr lang="en-US" sz="1700"/>
              <a:t>Consequence → Concurrent threads can operate in different modes</a:t>
            </a:r>
            <a:endParaRPr sz="1700"/>
          </a:p>
          <a:p>
            <a:pPr indent="-368300" lvl="1" marL="914400" rtl="0" algn="l">
              <a:spcBef>
                <a:spcPts val="0"/>
              </a:spcBef>
              <a:spcAft>
                <a:spcPts val="0"/>
              </a:spcAft>
              <a:buSzPts val="2200"/>
              <a:buChar char="◦"/>
            </a:pPr>
            <a:r>
              <a:rPr lang="en-US" sz="1700"/>
              <a:t>Cannot transition between Mode Q and Mode U</a:t>
            </a:r>
            <a:endParaRPr sz="1700"/>
          </a:p>
        </p:txBody>
      </p:sp>
      <p:sp>
        <p:nvSpPr>
          <p:cNvPr id="833" name="Google Shape;833;p45"/>
          <p:cNvSpPr txBox="1"/>
          <p:nvPr>
            <p:ph type="title"/>
          </p:nvPr>
        </p:nvSpPr>
        <p:spPr>
          <a:xfrm>
            <a:off x="1066800" y="642594"/>
            <a:ext cx="10058400" cy="1371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TM Modes</a:t>
            </a:r>
            <a:endParaRPr/>
          </a:p>
        </p:txBody>
      </p:sp>
      <p:sp>
        <p:nvSpPr>
          <p:cNvPr id="834" name="Google Shape;834;p45"/>
          <p:cNvSpPr txBox="1"/>
          <p:nvPr>
            <p:ph idx="12" type="sldNum"/>
          </p:nvPr>
        </p:nvSpPr>
        <p:spPr>
          <a:xfrm>
            <a:off x="10981944" y="6035040"/>
            <a:ext cx="838200" cy="365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9" name="Shape 839"/>
        <p:cNvGrpSpPr/>
        <p:nvPr/>
      </p:nvGrpSpPr>
      <p:grpSpPr>
        <a:xfrm>
          <a:off x="0" y="0"/>
          <a:ext cx="0" cy="0"/>
          <a:chOff x="0" y="0"/>
          <a:chExt cx="0" cy="0"/>
        </a:xfrm>
      </p:grpSpPr>
      <p:sp>
        <p:nvSpPr>
          <p:cNvPr id="840" name="Google Shape;840;p46"/>
          <p:cNvSpPr txBox="1"/>
          <p:nvPr>
            <p:ph idx="1" type="body"/>
          </p:nvPr>
        </p:nvSpPr>
        <p:spPr>
          <a:xfrm>
            <a:off x="1066800" y="2103120"/>
            <a:ext cx="10058400" cy="3849600"/>
          </a:xfrm>
          <a:prstGeom prst="rect">
            <a:avLst/>
          </a:prstGeom>
        </p:spPr>
        <p:txBody>
          <a:bodyPr anchorCtr="0" anchor="t" bIns="45700" lIns="91425" spcFirstLastPara="1" rIns="91425" wrap="square" tIns="45700">
            <a:normAutofit/>
          </a:bodyPr>
          <a:lstStyle/>
          <a:p>
            <a:pPr indent="-368300" lvl="0" marL="457200" rtl="0" algn="l">
              <a:spcBef>
                <a:spcPts val="900"/>
              </a:spcBef>
              <a:spcAft>
                <a:spcPts val="0"/>
              </a:spcAft>
              <a:buSzPts val="2200"/>
              <a:buChar char="◦"/>
            </a:pPr>
            <a:r>
              <a:rPr lang="en-US" sz="1900"/>
              <a:t>TM mode implemented as monotonic counter</a:t>
            </a:r>
            <a:endParaRPr sz="1900"/>
          </a:p>
          <a:p>
            <a:pPr indent="-368300" lvl="0" marL="457200" rtl="0" algn="l">
              <a:spcBef>
                <a:spcPts val="0"/>
              </a:spcBef>
              <a:spcAft>
                <a:spcPts val="0"/>
              </a:spcAft>
              <a:buSzPts val="2200"/>
              <a:buChar char="◦"/>
            </a:pPr>
            <a:r>
              <a:rPr lang="en-US" sz="1900"/>
              <a:t>At the start of every txn the executing thread gets its local mode by reading the global mode counter</a:t>
            </a:r>
            <a:endParaRPr sz="1900"/>
          </a:p>
          <a:p>
            <a:pPr indent="-368300" lvl="1" marL="914400" rtl="0" algn="l">
              <a:spcBef>
                <a:spcPts val="0"/>
              </a:spcBef>
              <a:spcAft>
                <a:spcPts val="0"/>
              </a:spcAft>
              <a:buSzPts val="2200"/>
              <a:buChar char="◦"/>
            </a:pPr>
            <a:r>
              <a:rPr lang="en-US" sz="1700"/>
              <a:t>Consequence → Concurrent threads can operate in different modes</a:t>
            </a:r>
            <a:endParaRPr sz="1700"/>
          </a:p>
          <a:p>
            <a:pPr indent="-368300" lvl="1" marL="914400" rtl="0" algn="l">
              <a:spcBef>
                <a:spcPts val="0"/>
              </a:spcBef>
              <a:spcAft>
                <a:spcPts val="0"/>
              </a:spcAft>
              <a:buSzPts val="2200"/>
              <a:buChar char="◦"/>
            </a:pPr>
            <a:r>
              <a:rPr lang="en-US" sz="1700"/>
              <a:t>Cannot transition between Mode Q and Mode U directly</a:t>
            </a:r>
            <a:endParaRPr sz="1700"/>
          </a:p>
          <a:p>
            <a:pPr indent="-368300" lvl="0" marL="457200" rtl="0" algn="l">
              <a:spcBef>
                <a:spcPts val="900"/>
              </a:spcBef>
              <a:spcAft>
                <a:spcPts val="0"/>
              </a:spcAft>
              <a:buSzPts val="2200"/>
              <a:buChar char="◦"/>
            </a:pPr>
            <a:r>
              <a:rPr lang="en-US" sz="1900"/>
              <a:t>Intermediate QtoU → transient mode to transition from Mode Q to Mode U</a:t>
            </a:r>
            <a:endParaRPr sz="1900"/>
          </a:p>
          <a:p>
            <a:pPr indent="-355600" lvl="1" marL="914400" rtl="0" algn="l">
              <a:spcBef>
                <a:spcPts val="500"/>
              </a:spcBef>
              <a:spcAft>
                <a:spcPts val="0"/>
              </a:spcAft>
              <a:buSzPts val="2000"/>
              <a:buChar char="◦"/>
            </a:pPr>
            <a:r>
              <a:rPr lang="en-US" sz="1700"/>
              <a:t>Waits for all Mode Q writers to commit or restart</a:t>
            </a:r>
            <a:endParaRPr sz="1700"/>
          </a:p>
          <a:p>
            <a:pPr indent="-368300" lvl="0" marL="457200" rtl="0" algn="l">
              <a:spcBef>
                <a:spcPts val="900"/>
              </a:spcBef>
              <a:spcAft>
                <a:spcPts val="0"/>
              </a:spcAft>
              <a:buSzPts val="2200"/>
              <a:buChar char="◦"/>
            </a:pPr>
            <a:r>
              <a:rPr lang="en-US" sz="1900"/>
              <a:t>Intermediate UtoQ → transient mode to transition from Mode U back to Mode Q</a:t>
            </a:r>
            <a:endParaRPr sz="1900"/>
          </a:p>
          <a:p>
            <a:pPr indent="-368300" lvl="1" marL="914400" rtl="0" algn="l">
              <a:spcBef>
                <a:spcPts val="0"/>
              </a:spcBef>
              <a:spcAft>
                <a:spcPts val="0"/>
              </a:spcAft>
              <a:buSzPts val="2200"/>
              <a:buChar char="◦"/>
            </a:pPr>
            <a:r>
              <a:rPr lang="en-US" sz="1700"/>
              <a:t>Waits for all Mode U readers to commit or restart</a:t>
            </a:r>
            <a:endParaRPr sz="1700"/>
          </a:p>
        </p:txBody>
      </p:sp>
      <p:sp>
        <p:nvSpPr>
          <p:cNvPr id="841" name="Google Shape;841;p46"/>
          <p:cNvSpPr txBox="1"/>
          <p:nvPr>
            <p:ph type="title"/>
          </p:nvPr>
        </p:nvSpPr>
        <p:spPr>
          <a:xfrm>
            <a:off x="1066800" y="642594"/>
            <a:ext cx="10058400" cy="1371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TM Modes</a:t>
            </a:r>
            <a:endParaRPr/>
          </a:p>
        </p:txBody>
      </p:sp>
      <p:sp>
        <p:nvSpPr>
          <p:cNvPr id="842" name="Google Shape;842;p46"/>
          <p:cNvSpPr txBox="1"/>
          <p:nvPr>
            <p:ph idx="12" type="sldNum"/>
          </p:nvPr>
        </p:nvSpPr>
        <p:spPr>
          <a:xfrm>
            <a:off x="10981944" y="6035040"/>
            <a:ext cx="838200" cy="365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843" name="Google Shape;843;p46"/>
          <p:cNvSpPr/>
          <p:nvPr/>
        </p:nvSpPr>
        <p:spPr>
          <a:xfrm>
            <a:off x="7482425" y="857250"/>
            <a:ext cx="3990000" cy="1174800"/>
          </a:xfrm>
          <a:prstGeom prst="wedgeRectCallout">
            <a:avLst>
              <a:gd fmla="val -59284" name="adj1"/>
              <a:gd fmla="val 77922"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30200" lvl="0" marL="457200" rtl="0" algn="l">
              <a:spcBef>
                <a:spcPts val="0"/>
              </a:spcBef>
              <a:spcAft>
                <a:spcPts val="0"/>
              </a:spcAft>
              <a:buSzPts val="1600"/>
              <a:buFont typeface="Century Gothic"/>
              <a:buChar char="●"/>
            </a:pPr>
            <a:r>
              <a:rPr b="1" lang="en-US" sz="1600">
                <a:latin typeface="Century Gothic"/>
                <a:ea typeface="Century Gothic"/>
                <a:cs typeface="Century Gothic"/>
                <a:sym typeface="Century Gothic"/>
              </a:rPr>
              <a:t>Any thread can CAS to transition mode from Q to QtoU</a:t>
            </a:r>
            <a:endParaRPr b="1" sz="1600">
              <a:latin typeface="Century Gothic"/>
              <a:ea typeface="Century Gothic"/>
              <a:cs typeface="Century Gothic"/>
              <a:sym typeface="Century Gothic"/>
            </a:endParaRPr>
          </a:p>
          <a:p>
            <a:pPr indent="-330200" lvl="0" marL="457200" rtl="0" algn="l">
              <a:spcBef>
                <a:spcPts val="0"/>
              </a:spcBef>
              <a:spcAft>
                <a:spcPts val="0"/>
              </a:spcAft>
              <a:buSzPts val="1600"/>
              <a:buFont typeface="Century Gothic"/>
              <a:buChar char="●"/>
            </a:pPr>
            <a:r>
              <a:rPr b="1" lang="en-US" sz="1600">
                <a:latin typeface="Century Gothic"/>
                <a:ea typeface="Century Gothic"/>
                <a:cs typeface="Century Gothic"/>
                <a:sym typeface="Century Gothic"/>
              </a:rPr>
              <a:t>All other transitions = </a:t>
            </a:r>
            <a:r>
              <a:rPr b="1" lang="en-US" sz="1600">
                <a:solidFill>
                  <a:schemeClr val="dk1"/>
                </a:solidFill>
                <a:latin typeface="Century Gothic"/>
                <a:ea typeface="Century Gothic"/>
                <a:cs typeface="Century Gothic"/>
                <a:sym typeface="Century Gothic"/>
              </a:rPr>
              <a:t>background thread</a:t>
            </a:r>
            <a:endParaRPr b="1" sz="1600">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8" name="Shape 848"/>
        <p:cNvGrpSpPr/>
        <p:nvPr/>
      </p:nvGrpSpPr>
      <p:grpSpPr>
        <a:xfrm>
          <a:off x="0" y="0"/>
          <a:ext cx="0" cy="0"/>
          <a:chOff x="0" y="0"/>
          <a:chExt cx="0" cy="0"/>
        </a:xfrm>
      </p:grpSpPr>
      <p:sp>
        <p:nvSpPr>
          <p:cNvPr id="849" name="Google Shape;849;p47"/>
          <p:cNvSpPr txBox="1"/>
          <p:nvPr>
            <p:ph idx="12" type="sldNum"/>
          </p:nvPr>
        </p:nvSpPr>
        <p:spPr>
          <a:xfrm>
            <a:off x="10981944" y="6035040"/>
            <a:ext cx="838200" cy="365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4" name="Shape 854"/>
        <p:cNvGrpSpPr/>
        <p:nvPr/>
      </p:nvGrpSpPr>
      <p:grpSpPr>
        <a:xfrm>
          <a:off x="0" y="0"/>
          <a:ext cx="0" cy="0"/>
          <a:chOff x="0" y="0"/>
          <a:chExt cx="0" cy="0"/>
        </a:xfrm>
      </p:grpSpPr>
      <p:sp>
        <p:nvSpPr>
          <p:cNvPr id="855" name="Google Shape;855;p48"/>
          <p:cNvSpPr txBox="1"/>
          <p:nvPr>
            <p:ph type="title"/>
          </p:nvPr>
        </p:nvSpPr>
        <p:spPr>
          <a:xfrm>
            <a:off x="1066800" y="642594"/>
            <a:ext cx="10058400" cy="1371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Example - Without Opacity</a:t>
            </a:r>
            <a:endParaRPr/>
          </a:p>
        </p:txBody>
      </p:sp>
      <p:sp>
        <p:nvSpPr>
          <p:cNvPr id="856" name="Google Shape;856;p48"/>
          <p:cNvSpPr txBox="1"/>
          <p:nvPr>
            <p:ph idx="12" type="sldNum"/>
          </p:nvPr>
        </p:nvSpPr>
        <p:spPr>
          <a:xfrm>
            <a:off x="10981944" y="6035040"/>
            <a:ext cx="838200" cy="365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857" name="Google Shape;857;p48"/>
          <p:cNvSpPr/>
          <p:nvPr/>
        </p:nvSpPr>
        <p:spPr>
          <a:xfrm>
            <a:off x="2144075" y="1726825"/>
            <a:ext cx="3419100" cy="22011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a:latin typeface="Century Gothic"/>
                <a:ea typeface="Century Gothic"/>
                <a:cs typeface="Century Gothic"/>
                <a:sym typeface="Century Gothic"/>
              </a:rPr>
              <a:t>int x = 0; int y = 0; debug = 0;</a:t>
            </a:r>
            <a:endParaRPr b="1">
              <a:latin typeface="Century Gothic"/>
              <a:ea typeface="Century Gothic"/>
              <a:cs typeface="Century Gothic"/>
              <a:sym typeface="Century Gothic"/>
            </a:endParaRPr>
          </a:p>
          <a:p>
            <a:pPr indent="0" lvl="0" marL="0" rtl="0" algn="l">
              <a:spcBef>
                <a:spcPts val="0"/>
              </a:spcBef>
              <a:spcAft>
                <a:spcPts val="0"/>
              </a:spcAft>
              <a:buNone/>
            </a:pPr>
            <a:r>
              <a:rPr b="1" lang="en-US">
                <a:latin typeface="Century Gothic"/>
                <a:ea typeface="Century Gothic"/>
                <a:cs typeface="Century Gothic"/>
                <a:sym typeface="Century Gothic"/>
              </a:rPr>
              <a:t>txn { </a:t>
            </a:r>
            <a:endParaRPr b="1">
              <a:latin typeface="Century Gothic"/>
              <a:ea typeface="Century Gothic"/>
              <a:cs typeface="Century Gothic"/>
              <a:sym typeface="Century Gothic"/>
            </a:endParaRPr>
          </a:p>
          <a:p>
            <a:pPr indent="0" lvl="0" marL="0" rtl="0" algn="l">
              <a:spcBef>
                <a:spcPts val="0"/>
              </a:spcBef>
              <a:spcAft>
                <a:spcPts val="0"/>
              </a:spcAft>
              <a:buNone/>
            </a:pPr>
            <a:r>
              <a:rPr b="1" lang="en-US">
                <a:latin typeface="Century Gothic"/>
                <a:ea typeface="Century Gothic"/>
                <a:cs typeface="Century Gothic"/>
                <a:sym typeface="Century Gothic"/>
              </a:rPr>
              <a:t>0x0: 		x = x + 1;</a:t>
            </a:r>
            <a:endParaRPr b="1">
              <a:latin typeface="Century Gothic"/>
              <a:ea typeface="Century Gothic"/>
              <a:cs typeface="Century Gothic"/>
              <a:sym typeface="Century Gothic"/>
            </a:endParaRPr>
          </a:p>
          <a:p>
            <a:pPr indent="0" lvl="0" marL="0" rtl="0" algn="l">
              <a:spcBef>
                <a:spcPts val="0"/>
              </a:spcBef>
              <a:spcAft>
                <a:spcPts val="0"/>
              </a:spcAft>
              <a:buNone/>
            </a:pPr>
            <a:r>
              <a:rPr b="1" lang="en-US">
                <a:latin typeface="Century Gothic"/>
                <a:ea typeface="Century Gothic"/>
                <a:cs typeface="Century Gothic"/>
                <a:sym typeface="Century Gothic"/>
              </a:rPr>
              <a:t>0x1: 		y = y + 1;</a:t>
            </a:r>
            <a:endParaRPr b="1">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b="1" lang="en-US">
                <a:solidFill>
                  <a:schemeClr val="dk1"/>
                </a:solidFill>
                <a:latin typeface="Century Gothic"/>
                <a:ea typeface="Century Gothic"/>
                <a:cs typeface="Century Gothic"/>
                <a:sym typeface="Century Gothic"/>
              </a:rPr>
              <a:t>0x2: 		if (!debug) // skip print</a:t>
            </a:r>
            <a:endParaRPr b="1">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b="1" lang="en-US">
                <a:solidFill>
                  <a:schemeClr val="dk1"/>
                </a:solidFill>
                <a:latin typeface="Century Gothic"/>
                <a:ea typeface="Century Gothic"/>
                <a:cs typeface="Century Gothic"/>
                <a:sym typeface="Century Gothic"/>
              </a:rPr>
              <a:t>0x3:   		</a:t>
            </a:r>
            <a:r>
              <a:rPr b="1" lang="en-US">
                <a:solidFill>
                  <a:schemeClr val="dk1"/>
                </a:solidFill>
                <a:latin typeface="Century Gothic"/>
                <a:ea typeface="Century Gothic"/>
                <a:cs typeface="Century Gothic"/>
                <a:sym typeface="Century Gothic"/>
              </a:rPr>
              <a:t>jmp</a:t>
            </a:r>
            <a:r>
              <a:rPr b="1" lang="en-US">
                <a:solidFill>
                  <a:schemeClr val="dk1"/>
                </a:solidFill>
                <a:latin typeface="Century Gothic"/>
                <a:ea typeface="Century Gothic"/>
                <a:cs typeface="Century Gothic"/>
                <a:sym typeface="Century Gothic"/>
              </a:rPr>
              <a:t>( 5+2(x-y)</a:t>
            </a:r>
            <a:r>
              <a:rPr b="1" baseline="30000" lang="en-US">
                <a:solidFill>
                  <a:schemeClr val="dk1"/>
                </a:solidFill>
                <a:latin typeface="Century Gothic"/>
                <a:ea typeface="Century Gothic"/>
                <a:cs typeface="Century Gothic"/>
                <a:sym typeface="Century Gothic"/>
              </a:rPr>
              <a:t>2</a:t>
            </a:r>
            <a:r>
              <a:rPr b="1" lang="en-US">
                <a:solidFill>
                  <a:schemeClr val="dk1"/>
                </a:solidFill>
                <a:latin typeface="Century Gothic"/>
                <a:ea typeface="Century Gothic"/>
                <a:cs typeface="Century Gothic"/>
                <a:sym typeface="Century Gothic"/>
              </a:rPr>
              <a:t> )</a:t>
            </a:r>
            <a:endParaRPr b="1">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b="1" lang="en-US">
                <a:solidFill>
                  <a:schemeClr val="dk1"/>
                </a:solidFill>
                <a:latin typeface="Century Gothic"/>
                <a:ea typeface="Century Gothic"/>
                <a:cs typeface="Century Gothic"/>
                <a:sym typeface="Century Gothic"/>
              </a:rPr>
              <a:t>0x4: 		print("dbg…")</a:t>
            </a:r>
            <a:endParaRPr b="1">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b="1" lang="en-US">
                <a:solidFill>
                  <a:schemeClr val="dk1"/>
                </a:solidFill>
                <a:latin typeface="Century Gothic"/>
                <a:ea typeface="Century Gothic"/>
                <a:cs typeface="Century Gothic"/>
                <a:sym typeface="Century Gothic"/>
              </a:rPr>
              <a:t>0x5: 		TryCommit();</a:t>
            </a:r>
            <a:endParaRPr b="1">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b="1" lang="en-US">
                <a:latin typeface="Century Gothic"/>
                <a:ea typeface="Century Gothic"/>
                <a:cs typeface="Century Gothic"/>
                <a:sym typeface="Century Gothic"/>
              </a:rPr>
              <a:t>}</a:t>
            </a:r>
            <a:endParaRPr b="1">
              <a:latin typeface="Century Gothic"/>
              <a:ea typeface="Century Gothic"/>
              <a:cs typeface="Century Gothic"/>
              <a:sym typeface="Century Gothic"/>
            </a:endParaRPr>
          </a:p>
        </p:txBody>
      </p:sp>
      <p:sp>
        <p:nvSpPr>
          <p:cNvPr id="858" name="Google Shape;858;p48"/>
          <p:cNvSpPr/>
          <p:nvPr/>
        </p:nvSpPr>
        <p:spPr>
          <a:xfrm>
            <a:off x="9282900" y="4019638"/>
            <a:ext cx="664500" cy="5031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300">
                <a:solidFill>
                  <a:schemeClr val="lt1"/>
                </a:solidFill>
                <a:latin typeface="Century Gothic"/>
                <a:ea typeface="Century Gothic"/>
                <a:cs typeface="Century Gothic"/>
                <a:sym typeface="Century Gothic"/>
              </a:rPr>
              <a:t>jmp</a:t>
            </a:r>
            <a:endParaRPr b="1" sz="1300">
              <a:solidFill>
                <a:schemeClr val="lt1"/>
              </a:solidFill>
              <a:latin typeface="Century Gothic"/>
              <a:ea typeface="Century Gothic"/>
              <a:cs typeface="Century Gothic"/>
              <a:sym typeface="Century Gothic"/>
            </a:endParaRPr>
          </a:p>
          <a:p>
            <a:pPr indent="0" lvl="0" marL="0" rtl="0" algn="ctr">
              <a:spcBef>
                <a:spcPts val="0"/>
              </a:spcBef>
              <a:spcAft>
                <a:spcPts val="0"/>
              </a:spcAft>
              <a:buNone/>
            </a:pPr>
            <a:r>
              <a:rPr b="1" lang="en-US" sz="1300">
                <a:solidFill>
                  <a:schemeClr val="lt1"/>
                </a:solidFill>
                <a:latin typeface="Century Gothic"/>
                <a:ea typeface="Century Gothic"/>
                <a:cs typeface="Century Gothic"/>
                <a:sym typeface="Century Gothic"/>
              </a:rPr>
              <a:t>(5+0)</a:t>
            </a:r>
            <a:endParaRPr b="1" sz="1300">
              <a:solidFill>
                <a:schemeClr val="lt1"/>
              </a:solidFill>
              <a:latin typeface="Century Gothic"/>
              <a:ea typeface="Century Gothic"/>
              <a:cs typeface="Century Gothic"/>
              <a:sym typeface="Century Gothic"/>
            </a:endParaRPr>
          </a:p>
        </p:txBody>
      </p:sp>
      <p:sp>
        <p:nvSpPr>
          <p:cNvPr id="859" name="Google Shape;859;p48"/>
          <p:cNvSpPr/>
          <p:nvPr/>
        </p:nvSpPr>
        <p:spPr>
          <a:xfrm>
            <a:off x="2087125" y="5658400"/>
            <a:ext cx="7534200" cy="771600"/>
          </a:xfrm>
          <a:prstGeom prst="rect">
            <a:avLst/>
          </a:prstGeom>
          <a:solidFill>
            <a:srgbClr val="AC3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600">
                <a:solidFill>
                  <a:schemeClr val="dk1"/>
                </a:solidFill>
                <a:latin typeface="Century Gothic"/>
                <a:ea typeface="Century Gothic"/>
                <a:cs typeface="Century Gothic"/>
                <a:sym typeface="Century Gothic"/>
              </a:rPr>
              <a:t>End result: We lost the invariant of x == y</a:t>
            </a:r>
            <a:endParaRPr b="1" sz="1600">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rPr b="1" lang="en-US" sz="1600">
                <a:solidFill>
                  <a:schemeClr val="dk1"/>
                </a:solidFill>
                <a:latin typeface="Century Gothic"/>
                <a:ea typeface="Century Gothic"/>
                <a:cs typeface="Century Gothic"/>
                <a:sym typeface="Century Gothic"/>
              </a:rPr>
              <a:t>T2 should have aborted but it incorrectly calculated the jmp addr to be the addr of doCommit</a:t>
            </a:r>
            <a:endParaRPr b="1" sz="1600">
              <a:solidFill>
                <a:schemeClr val="dk1"/>
              </a:solidFill>
              <a:latin typeface="Century Gothic"/>
              <a:ea typeface="Century Gothic"/>
              <a:cs typeface="Century Gothic"/>
              <a:sym typeface="Century Gothic"/>
            </a:endParaRPr>
          </a:p>
        </p:txBody>
      </p:sp>
      <p:grpSp>
        <p:nvGrpSpPr>
          <p:cNvPr id="860" name="Google Shape;860;p48"/>
          <p:cNvGrpSpPr/>
          <p:nvPr/>
        </p:nvGrpSpPr>
        <p:grpSpPr>
          <a:xfrm>
            <a:off x="1220550" y="4128875"/>
            <a:ext cx="3093875" cy="1121825"/>
            <a:chOff x="1514250" y="4128875"/>
            <a:chExt cx="3093875" cy="1121825"/>
          </a:xfrm>
        </p:grpSpPr>
        <p:sp>
          <p:nvSpPr>
            <p:cNvPr id="861" name="Google Shape;861;p48"/>
            <p:cNvSpPr/>
            <p:nvPr/>
          </p:nvSpPr>
          <p:spPr>
            <a:xfrm>
              <a:off x="1514250" y="4128875"/>
              <a:ext cx="664500" cy="5031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300">
                  <a:solidFill>
                    <a:schemeClr val="lt1"/>
                  </a:solidFill>
                  <a:latin typeface="Century Gothic"/>
                  <a:ea typeface="Century Gothic"/>
                  <a:cs typeface="Century Gothic"/>
                  <a:sym typeface="Century Gothic"/>
                </a:rPr>
                <a:t>read </a:t>
              </a:r>
              <a:endParaRPr b="1" sz="1300">
                <a:solidFill>
                  <a:schemeClr val="lt1"/>
                </a:solidFill>
                <a:latin typeface="Century Gothic"/>
                <a:ea typeface="Century Gothic"/>
                <a:cs typeface="Century Gothic"/>
                <a:sym typeface="Century Gothic"/>
              </a:endParaRPr>
            </a:p>
            <a:p>
              <a:pPr indent="0" lvl="0" marL="0" rtl="0" algn="ctr">
                <a:spcBef>
                  <a:spcPts val="0"/>
                </a:spcBef>
                <a:spcAft>
                  <a:spcPts val="0"/>
                </a:spcAft>
                <a:buNone/>
              </a:pPr>
              <a:r>
                <a:rPr b="1" lang="en-US" sz="1300">
                  <a:solidFill>
                    <a:schemeClr val="lt1"/>
                  </a:solidFill>
                  <a:latin typeface="Century Gothic"/>
                  <a:ea typeface="Century Gothic"/>
                  <a:cs typeface="Century Gothic"/>
                  <a:sym typeface="Century Gothic"/>
                </a:rPr>
                <a:t>x = 0</a:t>
              </a:r>
              <a:endParaRPr b="1" sz="1300">
                <a:solidFill>
                  <a:schemeClr val="lt1"/>
                </a:solidFill>
                <a:latin typeface="Century Gothic"/>
                <a:ea typeface="Century Gothic"/>
                <a:cs typeface="Century Gothic"/>
                <a:sym typeface="Century Gothic"/>
              </a:endParaRPr>
            </a:p>
          </p:txBody>
        </p:sp>
        <p:sp>
          <p:nvSpPr>
            <p:cNvPr id="862" name="Google Shape;862;p48"/>
            <p:cNvSpPr/>
            <p:nvPr/>
          </p:nvSpPr>
          <p:spPr>
            <a:xfrm>
              <a:off x="3130350" y="4128875"/>
              <a:ext cx="664500" cy="5031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300">
                  <a:solidFill>
                    <a:schemeClr val="lt1"/>
                  </a:solidFill>
                  <a:latin typeface="Century Gothic"/>
                  <a:ea typeface="Century Gothic"/>
                  <a:cs typeface="Century Gothic"/>
                  <a:sym typeface="Century Gothic"/>
                </a:rPr>
                <a:t>read </a:t>
              </a:r>
              <a:endParaRPr b="1" sz="1300">
                <a:solidFill>
                  <a:schemeClr val="lt1"/>
                </a:solidFill>
                <a:latin typeface="Century Gothic"/>
                <a:ea typeface="Century Gothic"/>
                <a:cs typeface="Century Gothic"/>
                <a:sym typeface="Century Gothic"/>
              </a:endParaRPr>
            </a:p>
            <a:p>
              <a:pPr indent="0" lvl="0" marL="0" rtl="0" algn="ctr">
                <a:spcBef>
                  <a:spcPts val="0"/>
                </a:spcBef>
                <a:spcAft>
                  <a:spcPts val="0"/>
                </a:spcAft>
                <a:buNone/>
              </a:pPr>
              <a:r>
                <a:rPr b="1" lang="en-US" sz="1300">
                  <a:solidFill>
                    <a:schemeClr val="lt1"/>
                  </a:solidFill>
                  <a:latin typeface="Century Gothic"/>
                  <a:ea typeface="Century Gothic"/>
                  <a:cs typeface="Century Gothic"/>
                  <a:sym typeface="Century Gothic"/>
                </a:rPr>
                <a:t>y = 0</a:t>
              </a:r>
              <a:endParaRPr b="1" sz="1300">
                <a:solidFill>
                  <a:schemeClr val="lt1"/>
                </a:solidFill>
                <a:latin typeface="Century Gothic"/>
                <a:ea typeface="Century Gothic"/>
                <a:cs typeface="Century Gothic"/>
                <a:sym typeface="Century Gothic"/>
              </a:endParaRPr>
            </a:p>
          </p:txBody>
        </p:sp>
        <p:sp>
          <p:nvSpPr>
            <p:cNvPr id="863" name="Google Shape;863;p48"/>
            <p:cNvSpPr/>
            <p:nvPr/>
          </p:nvSpPr>
          <p:spPr>
            <a:xfrm>
              <a:off x="2322298" y="4128875"/>
              <a:ext cx="664500" cy="5031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300">
                  <a:solidFill>
                    <a:schemeClr val="lt1"/>
                  </a:solidFill>
                  <a:latin typeface="Century Gothic"/>
                  <a:ea typeface="Century Gothic"/>
                  <a:cs typeface="Century Gothic"/>
                  <a:sym typeface="Century Gothic"/>
                </a:rPr>
                <a:t>write </a:t>
              </a:r>
              <a:endParaRPr b="1" sz="1300">
                <a:solidFill>
                  <a:schemeClr val="lt1"/>
                </a:solidFill>
                <a:latin typeface="Century Gothic"/>
                <a:ea typeface="Century Gothic"/>
                <a:cs typeface="Century Gothic"/>
                <a:sym typeface="Century Gothic"/>
              </a:endParaRPr>
            </a:p>
            <a:p>
              <a:pPr indent="0" lvl="0" marL="0" rtl="0" algn="ctr">
                <a:spcBef>
                  <a:spcPts val="0"/>
                </a:spcBef>
                <a:spcAft>
                  <a:spcPts val="0"/>
                </a:spcAft>
                <a:buNone/>
              </a:pPr>
              <a:r>
                <a:rPr b="1" lang="en-US" sz="1300">
                  <a:solidFill>
                    <a:schemeClr val="lt1"/>
                  </a:solidFill>
                  <a:latin typeface="Century Gothic"/>
                  <a:ea typeface="Century Gothic"/>
                  <a:cs typeface="Century Gothic"/>
                  <a:sym typeface="Century Gothic"/>
                </a:rPr>
                <a:t>x = 1</a:t>
              </a:r>
              <a:endParaRPr b="1" sz="1300">
                <a:solidFill>
                  <a:schemeClr val="lt1"/>
                </a:solidFill>
                <a:latin typeface="Century Gothic"/>
                <a:ea typeface="Century Gothic"/>
                <a:cs typeface="Century Gothic"/>
                <a:sym typeface="Century Gothic"/>
              </a:endParaRPr>
            </a:p>
          </p:txBody>
        </p:sp>
        <p:sp>
          <p:nvSpPr>
            <p:cNvPr id="864" name="Google Shape;864;p48"/>
            <p:cNvSpPr/>
            <p:nvPr/>
          </p:nvSpPr>
          <p:spPr>
            <a:xfrm>
              <a:off x="4003325" y="4747600"/>
              <a:ext cx="604800" cy="503100"/>
            </a:xfrm>
            <a:prstGeom prst="rect">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300">
                  <a:solidFill>
                    <a:schemeClr val="dk1"/>
                  </a:solidFill>
                  <a:latin typeface="Century Gothic"/>
                  <a:ea typeface="Century Gothic"/>
                  <a:cs typeface="Century Gothic"/>
                  <a:sym typeface="Century Gothic"/>
                </a:rPr>
                <a:t>read </a:t>
              </a:r>
              <a:endParaRPr b="1" sz="1300">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rPr b="1" lang="en-US" sz="1300">
                  <a:solidFill>
                    <a:schemeClr val="dk1"/>
                  </a:solidFill>
                  <a:latin typeface="Century Gothic"/>
                  <a:ea typeface="Century Gothic"/>
                  <a:cs typeface="Century Gothic"/>
                  <a:sym typeface="Century Gothic"/>
                </a:rPr>
                <a:t>x = 1</a:t>
              </a:r>
              <a:endParaRPr b="1" sz="1300">
                <a:solidFill>
                  <a:schemeClr val="dk1"/>
                </a:solidFill>
                <a:latin typeface="Century Gothic"/>
                <a:ea typeface="Century Gothic"/>
                <a:cs typeface="Century Gothic"/>
                <a:sym typeface="Century Gothic"/>
              </a:endParaRPr>
            </a:p>
          </p:txBody>
        </p:sp>
      </p:grpSp>
      <p:sp>
        <p:nvSpPr>
          <p:cNvPr id="865" name="Google Shape;865;p48"/>
          <p:cNvSpPr/>
          <p:nvPr/>
        </p:nvSpPr>
        <p:spPr>
          <a:xfrm>
            <a:off x="6546325" y="4747588"/>
            <a:ext cx="664500" cy="503100"/>
          </a:xfrm>
          <a:prstGeom prst="rect">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300">
                <a:solidFill>
                  <a:schemeClr val="dk1"/>
                </a:solidFill>
                <a:latin typeface="Century Gothic"/>
                <a:ea typeface="Century Gothic"/>
                <a:cs typeface="Century Gothic"/>
                <a:sym typeface="Century Gothic"/>
              </a:rPr>
              <a:t>jmp</a:t>
            </a:r>
            <a:endParaRPr b="1" sz="1300">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rPr b="1" lang="en-US" sz="1300">
                <a:solidFill>
                  <a:schemeClr val="dk1"/>
                </a:solidFill>
                <a:latin typeface="Century Gothic"/>
                <a:ea typeface="Century Gothic"/>
                <a:cs typeface="Century Gothic"/>
                <a:sym typeface="Century Gothic"/>
              </a:rPr>
              <a:t>(5+2)</a:t>
            </a:r>
            <a:endParaRPr b="1" sz="1300">
              <a:solidFill>
                <a:schemeClr val="dk1"/>
              </a:solidFill>
              <a:latin typeface="Century Gothic"/>
              <a:ea typeface="Century Gothic"/>
              <a:cs typeface="Century Gothic"/>
              <a:sym typeface="Century Gothic"/>
            </a:endParaRPr>
          </a:p>
        </p:txBody>
      </p:sp>
      <p:sp>
        <p:nvSpPr>
          <p:cNvPr id="866" name="Google Shape;866;p48"/>
          <p:cNvSpPr/>
          <p:nvPr/>
        </p:nvSpPr>
        <p:spPr>
          <a:xfrm>
            <a:off x="5133172" y="4747588"/>
            <a:ext cx="604800" cy="503100"/>
          </a:xfrm>
          <a:prstGeom prst="rect">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300">
                <a:solidFill>
                  <a:schemeClr val="dk1"/>
                </a:solidFill>
                <a:latin typeface="Century Gothic"/>
                <a:ea typeface="Century Gothic"/>
                <a:cs typeface="Century Gothic"/>
                <a:sym typeface="Century Gothic"/>
              </a:rPr>
              <a:t>read </a:t>
            </a:r>
            <a:endParaRPr b="1" sz="1300">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rPr b="1" lang="en-US" sz="1300">
                <a:solidFill>
                  <a:schemeClr val="dk1"/>
                </a:solidFill>
                <a:latin typeface="Century Gothic"/>
                <a:ea typeface="Century Gothic"/>
                <a:cs typeface="Century Gothic"/>
                <a:sym typeface="Century Gothic"/>
              </a:rPr>
              <a:t>y = 0</a:t>
            </a:r>
            <a:endParaRPr b="1" sz="1300">
              <a:solidFill>
                <a:schemeClr val="dk1"/>
              </a:solidFill>
              <a:latin typeface="Century Gothic"/>
              <a:ea typeface="Century Gothic"/>
              <a:cs typeface="Century Gothic"/>
              <a:sym typeface="Century Gothic"/>
            </a:endParaRPr>
          </a:p>
        </p:txBody>
      </p:sp>
      <p:sp>
        <p:nvSpPr>
          <p:cNvPr id="867" name="Google Shape;867;p48"/>
          <p:cNvSpPr/>
          <p:nvPr/>
        </p:nvSpPr>
        <p:spPr>
          <a:xfrm>
            <a:off x="7312600" y="4747588"/>
            <a:ext cx="1171200" cy="503100"/>
          </a:xfrm>
          <a:prstGeom prst="rect">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US" sz="1300">
                <a:solidFill>
                  <a:schemeClr val="dk1"/>
                </a:solidFill>
                <a:latin typeface="Century Gothic"/>
                <a:ea typeface="Century Gothic"/>
                <a:cs typeface="Century Gothic"/>
                <a:sym typeface="Century Gothic"/>
              </a:rPr>
              <a:t>0x7: doCommit()</a:t>
            </a:r>
            <a:endParaRPr b="1" sz="1300">
              <a:solidFill>
                <a:schemeClr val="dk1"/>
              </a:solidFill>
              <a:latin typeface="Century Gothic"/>
              <a:ea typeface="Century Gothic"/>
              <a:cs typeface="Century Gothic"/>
              <a:sym typeface="Century Gothic"/>
            </a:endParaRPr>
          </a:p>
        </p:txBody>
      </p:sp>
      <p:sp>
        <p:nvSpPr>
          <p:cNvPr id="868" name="Google Shape;868;p48"/>
          <p:cNvSpPr/>
          <p:nvPr/>
        </p:nvSpPr>
        <p:spPr>
          <a:xfrm>
            <a:off x="10082000" y="4019638"/>
            <a:ext cx="1171200" cy="5031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300">
                <a:solidFill>
                  <a:schemeClr val="lt1"/>
                </a:solidFill>
                <a:latin typeface="Century Gothic"/>
                <a:ea typeface="Century Gothic"/>
                <a:cs typeface="Century Gothic"/>
                <a:sym typeface="Century Gothic"/>
              </a:rPr>
              <a:t>0x5</a:t>
            </a:r>
            <a:endParaRPr b="1" sz="1300">
              <a:solidFill>
                <a:schemeClr val="lt1"/>
              </a:solidFill>
              <a:latin typeface="Century Gothic"/>
              <a:ea typeface="Century Gothic"/>
              <a:cs typeface="Century Gothic"/>
              <a:sym typeface="Century Gothic"/>
            </a:endParaRPr>
          </a:p>
          <a:p>
            <a:pPr indent="0" lvl="0" marL="0" rtl="0" algn="ctr">
              <a:spcBef>
                <a:spcPts val="0"/>
              </a:spcBef>
              <a:spcAft>
                <a:spcPts val="0"/>
              </a:spcAft>
              <a:buNone/>
            </a:pPr>
            <a:r>
              <a:rPr b="1" lang="en-US" sz="1300">
                <a:solidFill>
                  <a:schemeClr val="lt1"/>
                </a:solidFill>
                <a:latin typeface="Century Gothic"/>
                <a:ea typeface="Century Gothic"/>
                <a:cs typeface="Century Gothic"/>
                <a:sym typeface="Century Gothic"/>
              </a:rPr>
              <a:t>TryCommit()</a:t>
            </a:r>
            <a:endParaRPr b="1" sz="1300">
              <a:solidFill>
                <a:schemeClr val="lt1"/>
              </a:solidFill>
              <a:latin typeface="Century Gothic"/>
              <a:ea typeface="Century Gothic"/>
              <a:cs typeface="Century Gothic"/>
              <a:sym typeface="Century Gothic"/>
            </a:endParaRPr>
          </a:p>
        </p:txBody>
      </p:sp>
      <p:sp>
        <p:nvSpPr>
          <p:cNvPr id="869" name="Google Shape;869;p48"/>
          <p:cNvSpPr/>
          <p:nvPr/>
        </p:nvSpPr>
        <p:spPr>
          <a:xfrm>
            <a:off x="6066300" y="1726825"/>
            <a:ext cx="2793000" cy="22011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latin typeface="Century Gothic"/>
              <a:ea typeface="Century Gothic"/>
              <a:cs typeface="Century Gothic"/>
              <a:sym typeface="Century Gothic"/>
            </a:endParaRPr>
          </a:p>
          <a:p>
            <a:pPr indent="0" lvl="0" marL="0" rtl="0" algn="l">
              <a:spcBef>
                <a:spcPts val="0"/>
              </a:spcBef>
              <a:spcAft>
                <a:spcPts val="0"/>
              </a:spcAft>
              <a:buNone/>
            </a:pPr>
            <a:r>
              <a:rPr b="1" lang="en-US">
                <a:latin typeface="Century Gothic"/>
                <a:ea typeface="Century Gothic"/>
                <a:cs typeface="Century Gothic"/>
                <a:sym typeface="Century Gothic"/>
              </a:rPr>
              <a:t>TM::TryCommit() {</a:t>
            </a:r>
            <a:endParaRPr b="1">
              <a:latin typeface="Century Gothic"/>
              <a:ea typeface="Century Gothic"/>
              <a:cs typeface="Century Gothic"/>
              <a:sym typeface="Century Gothic"/>
            </a:endParaRPr>
          </a:p>
          <a:p>
            <a:pPr indent="0" lvl="0" marL="0" rtl="0" algn="l">
              <a:spcBef>
                <a:spcPts val="0"/>
              </a:spcBef>
              <a:spcAft>
                <a:spcPts val="0"/>
              </a:spcAft>
              <a:buNone/>
            </a:pPr>
            <a:r>
              <a:rPr b="1" lang="en-US">
                <a:latin typeface="Century Gothic"/>
                <a:ea typeface="Century Gothic"/>
                <a:cs typeface="Century Gothic"/>
                <a:sym typeface="Century Gothic"/>
              </a:rPr>
              <a:t>0x6: 		validate()</a:t>
            </a:r>
            <a:endParaRPr b="1">
              <a:latin typeface="Century Gothic"/>
              <a:ea typeface="Century Gothic"/>
              <a:cs typeface="Century Gothic"/>
              <a:sym typeface="Century Gothic"/>
            </a:endParaRPr>
          </a:p>
          <a:p>
            <a:pPr indent="0" lvl="0" marL="0" rtl="0" algn="l">
              <a:spcBef>
                <a:spcPts val="0"/>
              </a:spcBef>
              <a:spcAft>
                <a:spcPts val="0"/>
              </a:spcAft>
              <a:buNone/>
            </a:pPr>
            <a:r>
              <a:rPr b="1" lang="en-US">
                <a:latin typeface="Century Gothic"/>
                <a:ea typeface="Century Gothic"/>
                <a:cs typeface="Century Gothic"/>
                <a:sym typeface="Century Gothic"/>
              </a:rPr>
              <a:t>0x7: 		doCommit()</a:t>
            </a:r>
            <a:endParaRPr b="1">
              <a:latin typeface="Century Gothic"/>
              <a:ea typeface="Century Gothic"/>
              <a:cs typeface="Century Gothic"/>
              <a:sym typeface="Century Gothic"/>
            </a:endParaRPr>
          </a:p>
          <a:p>
            <a:pPr indent="0" lvl="0" marL="0" rtl="0" algn="l">
              <a:spcBef>
                <a:spcPts val="0"/>
              </a:spcBef>
              <a:spcAft>
                <a:spcPts val="0"/>
              </a:spcAft>
              <a:buNone/>
            </a:pPr>
            <a:r>
              <a:rPr b="1" lang="en-US">
                <a:latin typeface="Century Gothic"/>
                <a:ea typeface="Century Gothic"/>
                <a:cs typeface="Century Gothic"/>
                <a:sym typeface="Century Gothic"/>
              </a:rPr>
              <a:t>}</a:t>
            </a:r>
            <a:endParaRPr b="1">
              <a:latin typeface="Century Gothic"/>
              <a:ea typeface="Century Gothic"/>
              <a:cs typeface="Century Gothic"/>
              <a:sym typeface="Century Gothic"/>
            </a:endParaRPr>
          </a:p>
        </p:txBody>
      </p:sp>
      <p:grpSp>
        <p:nvGrpSpPr>
          <p:cNvPr id="870" name="Google Shape;870;p48"/>
          <p:cNvGrpSpPr/>
          <p:nvPr/>
        </p:nvGrpSpPr>
        <p:grpSpPr>
          <a:xfrm>
            <a:off x="639950" y="4197575"/>
            <a:ext cx="11032313" cy="1460825"/>
            <a:chOff x="933650" y="4197575"/>
            <a:chExt cx="11032313" cy="1460825"/>
          </a:xfrm>
        </p:grpSpPr>
        <p:sp>
          <p:nvSpPr>
            <p:cNvPr id="871" name="Google Shape;871;p48"/>
            <p:cNvSpPr/>
            <p:nvPr/>
          </p:nvSpPr>
          <p:spPr>
            <a:xfrm>
              <a:off x="933650" y="4197575"/>
              <a:ext cx="394500" cy="365700"/>
            </a:xfrm>
            <a:prstGeom prst="roundRect">
              <a:avLst>
                <a:gd fmla="val 16667" name="adj"/>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300">
                  <a:solidFill>
                    <a:schemeClr val="lt1"/>
                  </a:solidFill>
                  <a:latin typeface="Century Gothic"/>
                  <a:ea typeface="Century Gothic"/>
                  <a:cs typeface="Century Gothic"/>
                  <a:sym typeface="Century Gothic"/>
                </a:rPr>
                <a:t>T1</a:t>
              </a:r>
              <a:endParaRPr b="1" sz="1300">
                <a:solidFill>
                  <a:schemeClr val="lt1"/>
                </a:solidFill>
                <a:latin typeface="Century Gothic"/>
                <a:ea typeface="Century Gothic"/>
                <a:cs typeface="Century Gothic"/>
                <a:sym typeface="Century Gothic"/>
              </a:endParaRPr>
            </a:p>
          </p:txBody>
        </p:sp>
        <p:sp>
          <p:nvSpPr>
            <p:cNvPr id="872" name="Google Shape;872;p48"/>
            <p:cNvSpPr/>
            <p:nvPr/>
          </p:nvSpPr>
          <p:spPr>
            <a:xfrm>
              <a:off x="933650" y="4885000"/>
              <a:ext cx="394500" cy="365700"/>
            </a:xfrm>
            <a:prstGeom prst="roundRect">
              <a:avLst>
                <a:gd fmla="val 16667" name="adj"/>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300">
                  <a:solidFill>
                    <a:schemeClr val="dk1"/>
                  </a:solidFill>
                  <a:latin typeface="Century Gothic"/>
                  <a:ea typeface="Century Gothic"/>
                  <a:cs typeface="Century Gothic"/>
                  <a:sym typeface="Century Gothic"/>
                </a:rPr>
                <a:t>T2</a:t>
              </a:r>
              <a:endParaRPr b="1" sz="1300">
                <a:solidFill>
                  <a:schemeClr val="dk1"/>
                </a:solidFill>
                <a:latin typeface="Century Gothic"/>
                <a:ea typeface="Century Gothic"/>
                <a:cs typeface="Century Gothic"/>
                <a:sym typeface="Century Gothic"/>
              </a:endParaRPr>
            </a:p>
          </p:txBody>
        </p:sp>
        <p:grpSp>
          <p:nvGrpSpPr>
            <p:cNvPr id="873" name="Google Shape;873;p48"/>
            <p:cNvGrpSpPr/>
            <p:nvPr/>
          </p:nvGrpSpPr>
          <p:grpSpPr>
            <a:xfrm>
              <a:off x="1422076" y="5182000"/>
              <a:ext cx="10543887" cy="476400"/>
              <a:chOff x="1170813" y="5182000"/>
              <a:chExt cx="10543887" cy="476400"/>
            </a:xfrm>
          </p:grpSpPr>
          <p:sp>
            <p:nvSpPr>
              <p:cNvPr id="874" name="Google Shape;874;p48"/>
              <p:cNvSpPr/>
              <p:nvPr/>
            </p:nvSpPr>
            <p:spPr>
              <a:xfrm>
                <a:off x="1170813" y="5347750"/>
                <a:ext cx="9853500" cy="1449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875" name="Google Shape;875;p48"/>
              <p:cNvSpPr txBox="1"/>
              <p:nvPr/>
            </p:nvSpPr>
            <p:spPr>
              <a:xfrm>
                <a:off x="10958400" y="5182000"/>
                <a:ext cx="756300" cy="47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500">
                    <a:solidFill>
                      <a:schemeClr val="dk1"/>
                    </a:solidFill>
                    <a:latin typeface="Century Gothic"/>
                    <a:ea typeface="Century Gothic"/>
                    <a:cs typeface="Century Gothic"/>
                    <a:sym typeface="Century Gothic"/>
                  </a:rPr>
                  <a:t>Time</a:t>
                </a:r>
                <a:endParaRPr sz="1500">
                  <a:solidFill>
                    <a:schemeClr val="dk1"/>
                  </a:solidFill>
                  <a:latin typeface="Century Gothic"/>
                  <a:ea typeface="Century Gothic"/>
                  <a:cs typeface="Century Gothic"/>
                  <a:sym typeface="Century Gothic"/>
                </a:endParaRPr>
              </a:p>
            </p:txBody>
          </p:sp>
        </p:grpSp>
      </p:grpSp>
      <p:sp>
        <p:nvSpPr>
          <p:cNvPr id="876" name="Google Shape;876;p48"/>
          <p:cNvSpPr/>
          <p:nvPr/>
        </p:nvSpPr>
        <p:spPr>
          <a:xfrm>
            <a:off x="8483800" y="4019638"/>
            <a:ext cx="664500" cy="5031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300">
                <a:solidFill>
                  <a:schemeClr val="lt1"/>
                </a:solidFill>
                <a:latin typeface="Century Gothic"/>
                <a:ea typeface="Century Gothic"/>
                <a:cs typeface="Century Gothic"/>
                <a:sym typeface="Century Gothic"/>
              </a:rPr>
              <a:t>write</a:t>
            </a:r>
            <a:endParaRPr b="1" sz="1300">
              <a:solidFill>
                <a:schemeClr val="lt1"/>
              </a:solidFill>
              <a:latin typeface="Century Gothic"/>
              <a:ea typeface="Century Gothic"/>
              <a:cs typeface="Century Gothic"/>
              <a:sym typeface="Century Gothic"/>
            </a:endParaRPr>
          </a:p>
          <a:p>
            <a:pPr indent="0" lvl="0" marL="0" rtl="0" algn="ctr">
              <a:spcBef>
                <a:spcPts val="0"/>
              </a:spcBef>
              <a:spcAft>
                <a:spcPts val="0"/>
              </a:spcAft>
              <a:buNone/>
            </a:pPr>
            <a:r>
              <a:rPr b="1" lang="en-US" sz="1300">
                <a:solidFill>
                  <a:schemeClr val="lt1"/>
                </a:solidFill>
                <a:latin typeface="Century Gothic"/>
                <a:ea typeface="Century Gothic"/>
                <a:cs typeface="Century Gothic"/>
                <a:sym typeface="Century Gothic"/>
              </a:rPr>
              <a:t>y = 1</a:t>
            </a:r>
            <a:endParaRPr b="1" sz="1300">
              <a:solidFill>
                <a:schemeClr val="lt1"/>
              </a:solidFill>
              <a:latin typeface="Century Gothic"/>
              <a:ea typeface="Century Gothic"/>
              <a:cs typeface="Century Gothic"/>
              <a:sym typeface="Century Gothic"/>
            </a:endParaRPr>
          </a:p>
        </p:txBody>
      </p:sp>
      <p:sp>
        <p:nvSpPr>
          <p:cNvPr id="877" name="Google Shape;877;p48"/>
          <p:cNvSpPr/>
          <p:nvPr/>
        </p:nvSpPr>
        <p:spPr>
          <a:xfrm>
            <a:off x="4426597" y="4747588"/>
            <a:ext cx="604800" cy="503100"/>
          </a:xfrm>
          <a:prstGeom prst="rect">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300">
                <a:solidFill>
                  <a:schemeClr val="dk1"/>
                </a:solidFill>
                <a:latin typeface="Century Gothic"/>
                <a:ea typeface="Century Gothic"/>
                <a:cs typeface="Century Gothic"/>
                <a:sym typeface="Century Gothic"/>
              </a:rPr>
              <a:t>write</a:t>
            </a:r>
            <a:endParaRPr b="1" sz="1300">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rPr b="1" lang="en-US" sz="1300">
                <a:solidFill>
                  <a:schemeClr val="dk1"/>
                </a:solidFill>
                <a:latin typeface="Century Gothic"/>
                <a:ea typeface="Century Gothic"/>
                <a:cs typeface="Century Gothic"/>
                <a:sym typeface="Century Gothic"/>
              </a:rPr>
              <a:t>x = 2</a:t>
            </a:r>
            <a:endParaRPr b="1" sz="1300">
              <a:solidFill>
                <a:schemeClr val="dk1"/>
              </a:solidFill>
              <a:latin typeface="Century Gothic"/>
              <a:ea typeface="Century Gothic"/>
              <a:cs typeface="Century Gothic"/>
              <a:sym typeface="Century Gothic"/>
            </a:endParaRPr>
          </a:p>
        </p:txBody>
      </p:sp>
      <p:sp>
        <p:nvSpPr>
          <p:cNvPr id="878" name="Google Shape;878;p48"/>
          <p:cNvSpPr/>
          <p:nvPr/>
        </p:nvSpPr>
        <p:spPr>
          <a:xfrm>
            <a:off x="5839747" y="4747588"/>
            <a:ext cx="604800" cy="503100"/>
          </a:xfrm>
          <a:prstGeom prst="rect">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300">
                <a:solidFill>
                  <a:schemeClr val="dk1"/>
                </a:solidFill>
                <a:latin typeface="Century Gothic"/>
                <a:ea typeface="Century Gothic"/>
                <a:cs typeface="Century Gothic"/>
                <a:sym typeface="Century Gothic"/>
              </a:rPr>
              <a:t>write</a:t>
            </a:r>
            <a:endParaRPr b="1" sz="1300">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rPr b="1" lang="en-US" sz="1300">
                <a:solidFill>
                  <a:schemeClr val="dk1"/>
                </a:solidFill>
                <a:latin typeface="Century Gothic"/>
                <a:ea typeface="Century Gothic"/>
                <a:cs typeface="Century Gothic"/>
                <a:sym typeface="Century Gothic"/>
              </a:rPr>
              <a:t>y = 1</a:t>
            </a:r>
            <a:endParaRPr b="1" sz="1300">
              <a:solidFill>
                <a:schemeClr val="dk1"/>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3" name="Shape 883"/>
        <p:cNvGrpSpPr/>
        <p:nvPr/>
      </p:nvGrpSpPr>
      <p:grpSpPr>
        <a:xfrm>
          <a:off x="0" y="0"/>
          <a:ext cx="0" cy="0"/>
          <a:chOff x="0" y="0"/>
          <a:chExt cx="0" cy="0"/>
        </a:xfrm>
      </p:grpSpPr>
      <p:sp>
        <p:nvSpPr>
          <p:cNvPr id="884" name="Google Shape;884;p49"/>
          <p:cNvSpPr txBox="1"/>
          <p:nvPr>
            <p:ph type="title"/>
          </p:nvPr>
        </p:nvSpPr>
        <p:spPr>
          <a:xfrm>
            <a:off x="1066800" y="642594"/>
            <a:ext cx="10058400" cy="1371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Example - With Opacity</a:t>
            </a:r>
            <a:endParaRPr/>
          </a:p>
        </p:txBody>
      </p:sp>
      <p:sp>
        <p:nvSpPr>
          <p:cNvPr id="885" name="Google Shape;885;p49"/>
          <p:cNvSpPr txBox="1"/>
          <p:nvPr>
            <p:ph idx="12" type="sldNum"/>
          </p:nvPr>
        </p:nvSpPr>
        <p:spPr>
          <a:xfrm>
            <a:off x="10981944" y="6035040"/>
            <a:ext cx="838200" cy="365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886" name="Google Shape;886;p49"/>
          <p:cNvSpPr/>
          <p:nvPr/>
        </p:nvSpPr>
        <p:spPr>
          <a:xfrm>
            <a:off x="2144075" y="1726825"/>
            <a:ext cx="3623100" cy="22011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a:latin typeface="Century Gothic"/>
                <a:ea typeface="Century Gothic"/>
                <a:cs typeface="Century Gothic"/>
                <a:sym typeface="Century Gothic"/>
              </a:rPr>
              <a:t>int x = 0; int y = 0; debug = 0;</a:t>
            </a:r>
            <a:endParaRPr b="1">
              <a:latin typeface="Century Gothic"/>
              <a:ea typeface="Century Gothic"/>
              <a:cs typeface="Century Gothic"/>
              <a:sym typeface="Century Gothic"/>
            </a:endParaRPr>
          </a:p>
          <a:p>
            <a:pPr indent="0" lvl="0" marL="0" rtl="0" algn="l">
              <a:spcBef>
                <a:spcPts val="0"/>
              </a:spcBef>
              <a:spcAft>
                <a:spcPts val="0"/>
              </a:spcAft>
              <a:buNone/>
            </a:pPr>
            <a:r>
              <a:rPr b="1" lang="en-US">
                <a:latin typeface="Century Gothic"/>
                <a:ea typeface="Century Gothic"/>
                <a:cs typeface="Century Gothic"/>
                <a:sym typeface="Century Gothic"/>
              </a:rPr>
              <a:t>txn { </a:t>
            </a:r>
            <a:endParaRPr b="1">
              <a:latin typeface="Century Gothic"/>
              <a:ea typeface="Century Gothic"/>
              <a:cs typeface="Century Gothic"/>
              <a:sym typeface="Century Gothic"/>
            </a:endParaRPr>
          </a:p>
          <a:p>
            <a:pPr indent="0" lvl="0" marL="0" rtl="0" algn="l">
              <a:spcBef>
                <a:spcPts val="0"/>
              </a:spcBef>
              <a:spcAft>
                <a:spcPts val="0"/>
              </a:spcAft>
              <a:buNone/>
            </a:pPr>
            <a:r>
              <a:rPr b="1" lang="en-US">
                <a:latin typeface="Century Gothic"/>
                <a:ea typeface="Century Gothic"/>
                <a:cs typeface="Century Gothic"/>
                <a:sym typeface="Century Gothic"/>
              </a:rPr>
              <a:t>0x0: 		x = x + 1; // </a:t>
            </a:r>
            <a:r>
              <a:rPr b="1" lang="en-US">
                <a:solidFill>
                  <a:srgbClr val="76428A"/>
                </a:solidFill>
                <a:latin typeface="Century Gothic"/>
                <a:ea typeface="Century Gothic"/>
                <a:cs typeface="Century Gothic"/>
                <a:sym typeface="Century Gothic"/>
              </a:rPr>
              <a:t>&amp; validate reads</a:t>
            </a:r>
            <a:endParaRPr b="1">
              <a:solidFill>
                <a:srgbClr val="76428A"/>
              </a:solidFill>
              <a:latin typeface="Century Gothic"/>
              <a:ea typeface="Century Gothic"/>
              <a:cs typeface="Century Gothic"/>
              <a:sym typeface="Century Gothic"/>
            </a:endParaRPr>
          </a:p>
          <a:p>
            <a:pPr indent="0" lvl="0" marL="0" rtl="0" algn="l">
              <a:spcBef>
                <a:spcPts val="0"/>
              </a:spcBef>
              <a:spcAft>
                <a:spcPts val="0"/>
              </a:spcAft>
              <a:buNone/>
            </a:pPr>
            <a:r>
              <a:rPr b="1" lang="en-US">
                <a:latin typeface="Century Gothic"/>
                <a:ea typeface="Century Gothic"/>
                <a:cs typeface="Century Gothic"/>
                <a:sym typeface="Century Gothic"/>
              </a:rPr>
              <a:t>0x1: 		y = y + 1; // </a:t>
            </a:r>
            <a:r>
              <a:rPr b="1" lang="en-US">
                <a:solidFill>
                  <a:srgbClr val="76428A"/>
                </a:solidFill>
                <a:latin typeface="Century Gothic"/>
                <a:ea typeface="Century Gothic"/>
                <a:cs typeface="Century Gothic"/>
                <a:sym typeface="Century Gothic"/>
              </a:rPr>
              <a:t>&amp; validate reads</a:t>
            </a:r>
            <a:endParaRPr b="1">
              <a:solidFill>
                <a:srgbClr val="76428A"/>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b="1" lang="en-US">
                <a:solidFill>
                  <a:schemeClr val="dk1"/>
                </a:solidFill>
                <a:latin typeface="Century Gothic"/>
                <a:ea typeface="Century Gothic"/>
                <a:cs typeface="Century Gothic"/>
                <a:sym typeface="Century Gothic"/>
              </a:rPr>
              <a:t>0x2: 		if (!debug) // skip print</a:t>
            </a:r>
            <a:endParaRPr b="1">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b="1" lang="en-US">
                <a:solidFill>
                  <a:schemeClr val="dk1"/>
                </a:solidFill>
                <a:latin typeface="Century Gothic"/>
                <a:ea typeface="Century Gothic"/>
                <a:cs typeface="Century Gothic"/>
                <a:sym typeface="Century Gothic"/>
              </a:rPr>
              <a:t>0x3:   		jmp( 5+2(x-y)</a:t>
            </a:r>
            <a:r>
              <a:rPr b="1" baseline="30000" lang="en-US">
                <a:solidFill>
                  <a:schemeClr val="dk1"/>
                </a:solidFill>
                <a:latin typeface="Century Gothic"/>
                <a:ea typeface="Century Gothic"/>
                <a:cs typeface="Century Gothic"/>
                <a:sym typeface="Century Gothic"/>
              </a:rPr>
              <a:t>2</a:t>
            </a:r>
            <a:r>
              <a:rPr b="1" lang="en-US">
                <a:solidFill>
                  <a:schemeClr val="dk1"/>
                </a:solidFill>
                <a:latin typeface="Century Gothic"/>
                <a:ea typeface="Century Gothic"/>
                <a:cs typeface="Century Gothic"/>
                <a:sym typeface="Century Gothic"/>
              </a:rPr>
              <a:t> )</a:t>
            </a:r>
            <a:endParaRPr b="1">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b="1" lang="en-US">
                <a:solidFill>
                  <a:schemeClr val="dk1"/>
                </a:solidFill>
                <a:latin typeface="Century Gothic"/>
                <a:ea typeface="Century Gothic"/>
                <a:cs typeface="Century Gothic"/>
                <a:sym typeface="Century Gothic"/>
              </a:rPr>
              <a:t>0x4: 		print("dbg…")</a:t>
            </a:r>
            <a:endParaRPr b="1">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b="1" lang="en-US">
                <a:solidFill>
                  <a:schemeClr val="dk1"/>
                </a:solidFill>
                <a:latin typeface="Century Gothic"/>
                <a:ea typeface="Century Gothic"/>
                <a:cs typeface="Century Gothic"/>
                <a:sym typeface="Century Gothic"/>
              </a:rPr>
              <a:t>0x5: 		TryCommit();</a:t>
            </a:r>
            <a:endParaRPr b="1">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b="1" lang="en-US">
                <a:latin typeface="Century Gothic"/>
                <a:ea typeface="Century Gothic"/>
                <a:cs typeface="Century Gothic"/>
                <a:sym typeface="Century Gothic"/>
              </a:rPr>
              <a:t>}</a:t>
            </a:r>
            <a:endParaRPr b="1">
              <a:latin typeface="Century Gothic"/>
              <a:ea typeface="Century Gothic"/>
              <a:cs typeface="Century Gothic"/>
              <a:sym typeface="Century Gothic"/>
            </a:endParaRPr>
          </a:p>
        </p:txBody>
      </p:sp>
      <p:sp>
        <p:nvSpPr>
          <p:cNvPr id="887" name="Google Shape;887;p49"/>
          <p:cNvSpPr/>
          <p:nvPr/>
        </p:nvSpPr>
        <p:spPr>
          <a:xfrm>
            <a:off x="6566400" y="4128863"/>
            <a:ext cx="664500" cy="5031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300">
                <a:solidFill>
                  <a:schemeClr val="lt1"/>
                </a:solidFill>
                <a:latin typeface="Century Gothic"/>
                <a:ea typeface="Century Gothic"/>
                <a:cs typeface="Century Gothic"/>
                <a:sym typeface="Century Gothic"/>
              </a:rPr>
              <a:t>jmp</a:t>
            </a:r>
            <a:endParaRPr b="1" sz="1300">
              <a:solidFill>
                <a:schemeClr val="lt1"/>
              </a:solidFill>
              <a:latin typeface="Century Gothic"/>
              <a:ea typeface="Century Gothic"/>
              <a:cs typeface="Century Gothic"/>
              <a:sym typeface="Century Gothic"/>
            </a:endParaRPr>
          </a:p>
          <a:p>
            <a:pPr indent="0" lvl="0" marL="0" rtl="0" algn="ctr">
              <a:spcBef>
                <a:spcPts val="0"/>
              </a:spcBef>
              <a:spcAft>
                <a:spcPts val="0"/>
              </a:spcAft>
              <a:buNone/>
            </a:pPr>
            <a:r>
              <a:rPr b="1" lang="en-US" sz="1300">
                <a:solidFill>
                  <a:schemeClr val="lt1"/>
                </a:solidFill>
                <a:latin typeface="Century Gothic"/>
                <a:ea typeface="Century Gothic"/>
                <a:cs typeface="Century Gothic"/>
                <a:sym typeface="Century Gothic"/>
              </a:rPr>
              <a:t>(5+0)</a:t>
            </a:r>
            <a:endParaRPr b="1" sz="1300">
              <a:solidFill>
                <a:schemeClr val="lt1"/>
              </a:solidFill>
              <a:latin typeface="Century Gothic"/>
              <a:ea typeface="Century Gothic"/>
              <a:cs typeface="Century Gothic"/>
              <a:sym typeface="Century Gothic"/>
            </a:endParaRPr>
          </a:p>
        </p:txBody>
      </p:sp>
      <p:sp>
        <p:nvSpPr>
          <p:cNvPr id="888" name="Google Shape;888;p49"/>
          <p:cNvSpPr/>
          <p:nvPr/>
        </p:nvSpPr>
        <p:spPr>
          <a:xfrm>
            <a:off x="2087125" y="5658400"/>
            <a:ext cx="7534200" cy="7716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600">
                <a:solidFill>
                  <a:schemeClr val="dk1"/>
                </a:solidFill>
                <a:latin typeface="Century Gothic"/>
                <a:ea typeface="Century Gothic"/>
                <a:cs typeface="Century Gothic"/>
                <a:sym typeface="Century Gothic"/>
              </a:rPr>
              <a:t>End result: We maintain the single-threaded invariant of x == y</a:t>
            </a:r>
            <a:endParaRPr b="1" sz="1600">
              <a:solidFill>
                <a:schemeClr val="dk1"/>
              </a:solidFill>
              <a:latin typeface="Century Gothic"/>
              <a:ea typeface="Century Gothic"/>
              <a:cs typeface="Century Gothic"/>
              <a:sym typeface="Century Gothic"/>
            </a:endParaRPr>
          </a:p>
        </p:txBody>
      </p:sp>
      <p:grpSp>
        <p:nvGrpSpPr>
          <p:cNvPr id="889" name="Google Shape;889;p49"/>
          <p:cNvGrpSpPr/>
          <p:nvPr/>
        </p:nvGrpSpPr>
        <p:grpSpPr>
          <a:xfrm>
            <a:off x="1220550" y="4128875"/>
            <a:ext cx="3093875" cy="1121825"/>
            <a:chOff x="1514250" y="4128875"/>
            <a:chExt cx="3093875" cy="1121825"/>
          </a:xfrm>
        </p:grpSpPr>
        <p:sp>
          <p:nvSpPr>
            <p:cNvPr id="890" name="Google Shape;890;p49"/>
            <p:cNvSpPr/>
            <p:nvPr/>
          </p:nvSpPr>
          <p:spPr>
            <a:xfrm>
              <a:off x="1514250" y="4128875"/>
              <a:ext cx="664500" cy="503100"/>
            </a:xfrm>
            <a:prstGeom prst="rect">
              <a:avLst/>
            </a:prstGeom>
            <a:solidFill>
              <a:srgbClr val="76428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300">
                  <a:solidFill>
                    <a:schemeClr val="lt1"/>
                  </a:solidFill>
                  <a:latin typeface="Century Gothic"/>
                  <a:ea typeface="Century Gothic"/>
                  <a:cs typeface="Century Gothic"/>
                  <a:sym typeface="Century Gothic"/>
                </a:rPr>
                <a:t>read </a:t>
              </a:r>
              <a:endParaRPr b="1" sz="1300">
                <a:solidFill>
                  <a:schemeClr val="lt1"/>
                </a:solidFill>
                <a:latin typeface="Century Gothic"/>
                <a:ea typeface="Century Gothic"/>
                <a:cs typeface="Century Gothic"/>
                <a:sym typeface="Century Gothic"/>
              </a:endParaRPr>
            </a:p>
            <a:p>
              <a:pPr indent="0" lvl="0" marL="0" rtl="0" algn="ctr">
                <a:spcBef>
                  <a:spcPts val="0"/>
                </a:spcBef>
                <a:spcAft>
                  <a:spcPts val="0"/>
                </a:spcAft>
                <a:buNone/>
              </a:pPr>
              <a:r>
                <a:rPr b="1" lang="en-US" sz="1300">
                  <a:solidFill>
                    <a:schemeClr val="lt1"/>
                  </a:solidFill>
                  <a:latin typeface="Century Gothic"/>
                  <a:ea typeface="Century Gothic"/>
                  <a:cs typeface="Century Gothic"/>
                  <a:sym typeface="Century Gothic"/>
                </a:rPr>
                <a:t>x = 0</a:t>
              </a:r>
              <a:endParaRPr b="1" sz="1300">
                <a:solidFill>
                  <a:schemeClr val="lt1"/>
                </a:solidFill>
                <a:latin typeface="Century Gothic"/>
                <a:ea typeface="Century Gothic"/>
                <a:cs typeface="Century Gothic"/>
                <a:sym typeface="Century Gothic"/>
              </a:endParaRPr>
            </a:p>
          </p:txBody>
        </p:sp>
        <p:sp>
          <p:nvSpPr>
            <p:cNvPr id="891" name="Google Shape;891;p49"/>
            <p:cNvSpPr/>
            <p:nvPr/>
          </p:nvSpPr>
          <p:spPr>
            <a:xfrm>
              <a:off x="3130350" y="4128875"/>
              <a:ext cx="664500" cy="503100"/>
            </a:xfrm>
            <a:prstGeom prst="rect">
              <a:avLst/>
            </a:prstGeom>
            <a:solidFill>
              <a:srgbClr val="76428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300">
                  <a:solidFill>
                    <a:schemeClr val="lt1"/>
                  </a:solidFill>
                  <a:latin typeface="Century Gothic"/>
                  <a:ea typeface="Century Gothic"/>
                  <a:cs typeface="Century Gothic"/>
                  <a:sym typeface="Century Gothic"/>
                </a:rPr>
                <a:t>read </a:t>
              </a:r>
              <a:endParaRPr b="1" sz="1300">
                <a:solidFill>
                  <a:schemeClr val="lt1"/>
                </a:solidFill>
                <a:latin typeface="Century Gothic"/>
                <a:ea typeface="Century Gothic"/>
                <a:cs typeface="Century Gothic"/>
                <a:sym typeface="Century Gothic"/>
              </a:endParaRPr>
            </a:p>
            <a:p>
              <a:pPr indent="0" lvl="0" marL="0" rtl="0" algn="ctr">
                <a:spcBef>
                  <a:spcPts val="0"/>
                </a:spcBef>
                <a:spcAft>
                  <a:spcPts val="0"/>
                </a:spcAft>
                <a:buNone/>
              </a:pPr>
              <a:r>
                <a:rPr b="1" lang="en-US" sz="1300">
                  <a:solidFill>
                    <a:schemeClr val="lt1"/>
                  </a:solidFill>
                  <a:latin typeface="Century Gothic"/>
                  <a:ea typeface="Century Gothic"/>
                  <a:cs typeface="Century Gothic"/>
                  <a:sym typeface="Century Gothic"/>
                </a:rPr>
                <a:t>y = 0</a:t>
              </a:r>
              <a:endParaRPr b="1" sz="1300">
                <a:solidFill>
                  <a:schemeClr val="lt1"/>
                </a:solidFill>
                <a:latin typeface="Century Gothic"/>
                <a:ea typeface="Century Gothic"/>
                <a:cs typeface="Century Gothic"/>
                <a:sym typeface="Century Gothic"/>
              </a:endParaRPr>
            </a:p>
          </p:txBody>
        </p:sp>
        <p:sp>
          <p:nvSpPr>
            <p:cNvPr id="892" name="Google Shape;892;p49"/>
            <p:cNvSpPr/>
            <p:nvPr/>
          </p:nvSpPr>
          <p:spPr>
            <a:xfrm>
              <a:off x="2322298" y="4128875"/>
              <a:ext cx="664500" cy="5031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300">
                  <a:solidFill>
                    <a:schemeClr val="lt1"/>
                  </a:solidFill>
                  <a:latin typeface="Century Gothic"/>
                  <a:ea typeface="Century Gothic"/>
                  <a:cs typeface="Century Gothic"/>
                  <a:sym typeface="Century Gothic"/>
                </a:rPr>
                <a:t>write </a:t>
              </a:r>
              <a:endParaRPr b="1" sz="1300">
                <a:solidFill>
                  <a:schemeClr val="lt1"/>
                </a:solidFill>
                <a:latin typeface="Century Gothic"/>
                <a:ea typeface="Century Gothic"/>
                <a:cs typeface="Century Gothic"/>
                <a:sym typeface="Century Gothic"/>
              </a:endParaRPr>
            </a:p>
            <a:p>
              <a:pPr indent="0" lvl="0" marL="0" rtl="0" algn="ctr">
                <a:spcBef>
                  <a:spcPts val="0"/>
                </a:spcBef>
                <a:spcAft>
                  <a:spcPts val="0"/>
                </a:spcAft>
                <a:buNone/>
              </a:pPr>
              <a:r>
                <a:rPr b="1" lang="en-US" sz="1300">
                  <a:solidFill>
                    <a:schemeClr val="lt1"/>
                  </a:solidFill>
                  <a:latin typeface="Century Gothic"/>
                  <a:ea typeface="Century Gothic"/>
                  <a:cs typeface="Century Gothic"/>
                  <a:sym typeface="Century Gothic"/>
                </a:rPr>
                <a:t>x = 1</a:t>
              </a:r>
              <a:endParaRPr b="1" sz="1300">
                <a:solidFill>
                  <a:schemeClr val="lt1"/>
                </a:solidFill>
                <a:latin typeface="Century Gothic"/>
                <a:ea typeface="Century Gothic"/>
                <a:cs typeface="Century Gothic"/>
                <a:sym typeface="Century Gothic"/>
              </a:endParaRPr>
            </a:p>
          </p:txBody>
        </p:sp>
        <p:sp>
          <p:nvSpPr>
            <p:cNvPr id="893" name="Google Shape;893;p49"/>
            <p:cNvSpPr/>
            <p:nvPr/>
          </p:nvSpPr>
          <p:spPr>
            <a:xfrm>
              <a:off x="4003325" y="4747600"/>
              <a:ext cx="604800" cy="503100"/>
            </a:xfrm>
            <a:prstGeom prst="rect">
              <a:avLst/>
            </a:prstGeom>
            <a:solidFill>
              <a:srgbClr val="76428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300">
                  <a:solidFill>
                    <a:schemeClr val="lt1"/>
                  </a:solidFill>
                  <a:latin typeface="Century Gothic"/>
                  <a:ea typeface="Century Gothic"/>
                  <a:cs typeface="Century Gothic"/>
                  <a:sym typeface="Century Gothic"/>
                </a:rPr>
                <a:t>read </a:t>
              </a:r>
              <a:endParaRPr b="1" sz="1300">
                <a:solidFill>
                  <a:schemeClr val="lt1"/>
                </a:solidFill>
                <a:latin typeface="Century Gothic"/>
                <a:ea typeface="Century Gothic"/>
                <a:cs typeface="Century Gothic"/>
                <a:sym typeface="Century Gothic"/>
              </a:endParaRPr>
            </a:p>
            <a:p>
              <a:pPr indent="0" lvl="0" marL="0" rtl="0" algn="ctr">
                <a:spcBef>
                  <a:spcPts val="0"/>
                </a:spcBef>
                <a:spcAft>
                  <a:spcPts val="0"/>
                </a:spcAft>
                <a:buNone/>
              </a:pPr>
              <a:r>
                <a:rPr b="1" lang="en-US" sz="1300">
                  <a:solidFill>
                    <a:schemeClr val="lt1"/>
                  </a:solidFill>
                  <a:latin typeface="Century Gothic"/>
                  <a:ea typeface="Century Gothic"/>
                  <a:cs typeface="Century Gothic"/>
                  <a:sym typeface="Century Gothic"/>
                </a:rPr>
                <a:t>x = 1</a:t>
              </a:r>
              <a:endParaRPr b="1" sz="1300">
                <a:solidFill>
                  <a:schemeClr val="lt1"/>
                </a:solidFill>
                <a:latin typeface="Century Gothic"/>
                <a:ea typeface="Century Gothic"/>
                <a:cs typeface="Century Gothic"/>
                <a:sym typeface="Century Gothic"/>
              </a:endParaRPr>
            </a:p>
          </p:txBody>
        </p:sp>
      </p:grpSp>
      <p:sp>
        <p:nvSpPr>
          <p:cNvPr id="894" name="Google Shape;894;p49"/>
          <p:cNvSpPr/>
          <p:nvPr/>
        </p:nvSpPr>
        <p:spPr>
          <a:xfrm>
            <a:off x="7365500" y="4128863"/>
            <a:ext cx="1171200" cy="5031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300">
                <a:solidFill>
                  <a:schemeClr val="lt1"/>
                </a:solidFill>
                <a:latin typeface="Century Gothic"/>
                <a:ea typeface="Century Gothic"/>
                <a:cs typeface="Century Gothic"/>
                <a:sym typeface="Century Gothic"/>
              </a:rPr>
              <a:t>0x5</a:t>
            </a:r>
            <a:endParaRPr b="1" sz="1300">
              <a:solidFill>
                <a:schemeClr val="lt1"/>
              </a:solidFill>
              <a:latin typeface="Century Gothic"/>
              <a:ea typeface="Century Gothic"/>
              <a:cs typeface="Century Gothic"/>
              <a:sym typeface="Century Gothic"/>
            </a:endParaRPr>
          </a:p>
          <a:p>
            <a:pPr indent="0" lvl="0" marL="0" rtl="0" algn="ctr">
              <a:spcBef>
                <a:spcPts val="0"/>
              </a:spcBef>
              <a:spcAft>
                <a:spcPts val="0"/>
              </a:spcAft>
              <a:buNone/>
            </a:pPr>
            <a:r>
              <a:rPr b="1" lang="en-US" sz="1300">
                <a:solidFill>
                  <a:schemeClr val="lt1"/>
                </a:solidFill>
                <a:latin typeface="Century Gothic"/>
                <a:ea typeface="Century Gothic"/>
                <a:cs typeface="Century Gothic"/>
                <a:sym typeface="Century Gothic"/>
              </a:rPr>
              <a:t>TryCommit()</a:t>
            </a:r>
            <a:endParaRPr b="1" sz="1300">
              <a:solidFill>
                <a:schemeClr val="lt1"/>
              </a:solidFill>
              <a:latin typeface="Century Gothic"/>
              <a:ea typeface="Century Gothic"/>
              <a:cs typeface="Century Gothic"/>
              <a:sym typeface="Century Gothic"/>
            </a:endParaRPr>
          </a:p>
        </p:txBody>
      </p:sp>
      <p:sp>
        <p:nvSpPr>
          <p:cNvPr id="895" name="Google Shape;895;p49"/>
          <p:cNvSpPr/>
          <p:nvPr/>
        </p:nvSpPr>
        <p:spPr>
          <a:xfrm>
            <a:off x="6066300" y="1726825"/>
            <a:ext cx="2793000" cy="22011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latin typeface="Century Gothic"/>
              <a:ea typeface="Century Gothic"/>
              <a:cs typeface="Century Gothic"/>
              <a:sym typeface="Century Gothic"/>
            </a:endParaRPr>
          </a:p>
          <a:p>
            <a:pPr indent="0" lvl="0" marL="0" rtl="0" algn="l">
              <a:spcBef>
                <a:spcPts val="0"/>
              </a:spcBef>
              <a:spcAft>
                <a:spcPts val="0"/>
              </a:spcAft>
              <a:buNone/>
            </a:pPr>
            <a:r>
              <a:rPr b="1" lang="en-US">
                <a:latin typeface="Century Gothic"/>
                <a:ea typeface="Century Gothic"/>
                <a:cs typeface="Century Gothic"/>
                <a:sym typeface="Century Gothic"/>
              </a:rPr>
              <a:t>TM::TryCommit() {</a:t>
            </a:r>
            <a:endParaRPr b="1">
              <a:latin typeface="Century Gothic"/>
              <a:ea typeface="Century Gothic"/>
              <a:cs typeface="Century Gothic"/>
              <a:sym typeface="Century Gothic"/>
            </a:endParaRPr>
          </a:p>
          <a:p>
            <a:pPr indent="0" lvl="0" marL="0" rtl="0" algn="l">
              <a:spcBef>
                <a:spcPts val="0"/>
              </a:spcBef>
              <a:spcAft>
                <a:spcPts val="0"/>
              </a:spcAft>
              <a:buNone/>
            </a:pPr>
            <a:r>
              <a:rPr b="1" lang="en-US">
                <a:latin typeface="Century Gothic"/>
                <a:ea typeface="Century Gothic"/>
                <a:cs typeface="Century Gothic"/>
                <a:sym typeface="Century Gothic"/>
              </a:rPr>
              <a:t>0x6: 		validate()</a:t>
            </a:r>
            <a:endParaRPr b="1">
              <a:latin typeface="Century Gothic"/>
              <a:ea typeface="Century Gothic"/>
              <a:cs typeface="Century Gothic"/>
              <a:sym typeface="Century Gothic"/>
            </a:endParaRPr>
          </a:p>
          <a:p>
            <a:pPr indent="0" lvl="0" marL="0" rtl="0" algn="l">
              <a:spcBef>
                <a:spcPts val="0"/>
              </a:spcBef>
              <a:spcAft>
                <a:spcPts val="0"/>
              </a:spcAft>
              <a:buNone/>
            </a:pPr>
            <a:r>
              <a:rPr b="1" lang="en-US">
                <a:latin typeface="Century Gothic"/>
                <a:ea typeface="Century Gothic"/>
                <a:cs typeface="Century Gothic"/>
                <a:sym typeface="Century Gothic"/>
              </a:rPr>
              <a:t>0x7: 		doCommit()</a:t>
            </a:r>
            <a:endParaRPr b="1">
              <a:latin typeface="Century Gothic"/>
              <a:ea typeface="Century Gothic"/>
              <a:cs typeface="Century Gothic"/>
              <a:sym typeface="Century Gothic"/>
            </a:endParaRPr>
          </a:p>
          <a:p>
            <a:pPr indent="0" lvl="0" marL="0" rtl="0" algn="l">
              <a:spcBef>
                <a:spcPts val="0"/>
              </a:spcBef>
              <a:spcAft>
                <a:spcPts val="0"/>
              </a:spcAft>
              <a:buNone/>
            </a:pPr>
            <a:r>
              <a:rPr b="1" lang="en-US">
                <a:latin typeface="Century Gothic"/>
                <a:ea typeface="Century Gothic"/>
                <a:cs typeface="Century Gothic"/>
                <a:sym typeface="Century Gothic"/>
              </a:rPr>
              <a:t>}</a:t>
            </a:r>
            <a:endParaRPr b="1">
              <a:latin typeface="Century Gothic"/>
              <a:ea typeface="Century Gothic"/>
              <a:cs typeface="Century Gothic"/>
              <a:sym typeface="Century Gothic"/>
            </a:endParaRPr>
          </a:p>
        </p:txBody>
      </p:sp>
      <p:grpSp>
        <p:nvGrpSpPr>
          <p:cNvPr id="896" name="Google Shape;896;p49"/>
          <p:cNvGrpSpPr/>
          <p:nvPr/>
        </p:nvGrpSpPr>
        <p:grpSpPr>
          <a:xfrm>
            <a:off x="639950" y="4197575"/>
            <a:ext cx="11032313" cy="1460825"/>
            <a:chOff x="933650" y="4197575"/>
            <a:chExt cx="11032313" cy="1460825"/>
          </a:xfrm>
        </p:grpSpPr>
        <p:sp>
          <p:nvSpPr>
            <p:cNvPr id="897" name="Google Shape;897;p49"/>
            <p:cNvSpPr/>
            <p:nvPr/>
          </p:nvSpPr>
          <p:spPr>
            <a:xfrm>
              <a:off x="933650" y="4197575"/>
              <a:ext cx="394500" cy="365700"/>
            </a:xfrm>
            <a:prstGeom prst="roundRect">
              <a:avLst>
                <a:gd fmla="val 16667" name="adj"/>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300">
                  <a:solidFill>
                    <a:schemeClr val="lt1"/>
                  </a:solidFill>
                  <a:latin typeface="Century Gothic"/>
                  <a:ea typeface="Century Gothic"/>
                  <a:cs typeface="Century Gothic"/>
                  <a:sym typeface="Century Gothic"/>
                </a:rPr>
                <a:t>T1</a:t>
              </a:r>
              <a:endParaRPr b="1" sz="1300">
                <a:solidFill>
                  <a:schemeClr val="lt1"/>
                </a:solidFill>
                <a:latin typeface="Century Gothic"/>
                <a:ea typeface="Century Gothic"/>
                <a:cs typeface="Century Gothic"/>
                <a:sym typeface="Century Gothic"/>
              </a:endParaRPr>
            </a:p>
          </p:txBody>
        </p:sp>
        <p:sp>
          <p:nvSpPr>
            <p:cNvPr id="898" name="Google Shape;898;p49"/>
            <p:cNvSpPr/>
            <p:nvPr/>
          </p:nvSpPr>
          <p:spPr>
            <a:xfrm>
              <a:off x="933650" y="4885000"/>
              <a:ext cx="394500" cy="365700"/>
            </a:xfrm>
            <a:prstGeom prst="roundRect">
              <a:avLst>
                <a:gd fmla="val 16667" name="adj"/>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300">
                  <a:solidFill>
                    <a:schemeClr val="dk1"/>
                  </a:solidFill>
                  <a:latin typeface="Century Gothic"/>
                  <a:ea typeface="Century Gothic"/>
                  <a:cs typeface="Century Gothic"/>
                  <a:sym typeface="Century Gothic"/>
                </a:rPr>
                <a:t>T2</a:t>
              </a:r>
              <a:endParaRPr b="1" sz="1300">
                <a:solidFill>
                  <a:schemeClr val="dk1"/>
                </a:solidFill>
                <a:latin typeface="Century Gothic"/>
                <a:ea typeface="Century Gothic"/>
                <a:cs typeface="Century Gothic"/>
                <a:sym typeface="Century Gothic"/>
              </a:endParaRPr>
            </a:p>
          </p:txBody>
        </p:sp>
        <p:grpSp>
          <p:nvGrpSpPr>
            <p:cNvPr id="899" name="Google Shape;899;p49"/>
            <p:cNvGrpSpPr/>
            <p:nvPr/>
          </p:nvGrpSpPr>
          <p:grpSpPr>
            <a:xfrm>
              <a:off x="1422076" y="5182000"/>
              <a:ext cx="10543887" cy="476400"/>
              <a:chOff x="1170813" y="5182000"/>
              <a:chExt cx="10543887" cy="476400"/>
            </a:xfrm>
          </p:grpSpPr>
          <p:sp>
            <p:nvSpPr>
              <p:cNvPr id="900" name="Google Shape;900;p49"/>
              <p:cNvSpPr/>
              <p:nvPr/>
            </p:nvSpPr>
            <p:spPr>
              <a:xfrm>
                <a:off x="1170813" y="5347750"/>
                <a:ext cx="9853500" cy="1449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01" name="Google Shape;901;p49"/>
              <p:cNvSpPr txBox="1"/>
              <p:nvPr/>
            </p:nvSpPr>
            <p:spPr>
              <a:xfrm>
                <a:off x="10958400" y="5182000"/>
                <a:ext cx="756300" cy="47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500">
                    <a:solidFill>
                      <a:schemeClr val="dk1"/>
                    </a:solidFill>
                    <a:latin typeface="Century Gothic"/>
                    <a:ea typeface="Century Gothic"/>
                    <a:cs typeface="Century Gothic"/>
                    <a:sym typeface="Century Gothic"/>
                  </a:rPr>
                  <a:t>Time</a:t>
                </a:r>
                <a:endParaRPr sz="1500">
                  <a:solidFill>
                    <a:schemeClr val="dk1"/>
                  </a:solidFill>
                  <a:latin typeface="Century Gothic"/>
                  <a:ea typeface="Century Gothic"/>
                  <a:cs typeface="Century Gothic"/>
                  <a:sym typeface="Century Gothic"/>
                </a:endParaRPr>
              </a:p>
            </p:txBody>
          </p:sp>
        </p:grpSp>
      </p:grpSp>
      <p:sp>
        <p:nvSpPr>
          <p:cNvPr id="902" name="Google Shape;902;p49"/>
          <p:cNvSpPr/>
          <p:nvPr/>
        </p:nvSpPr>
        <p:spPr>
          <a:xfrm>
            <a:off x="5767300" y="4128863"/>
            <a:ext cx="664500" cy="5031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300">
                <a:solidFill>
                  <a:schemeClr val="lt1"/>
                </a:solidFill>
                <a:latin typeface="Century Gothic"/>
                <a:ea typeface="Century Gothic"/>
                <a:cs typeface="Century Gothic"/>
                <a:sym typeface="Century Gothic"/>
              </a:rPr>
              <a:t>write</a:t>
            </a:r>
            <a:endParaRPr b="1" sz="1300">
              <a:solidFill>
                <a:schemeClr val="lt1"/>
              </a:solidFill>
              <a:latin typeface="Century Gothic"/>
              <a:ea typeface="Century Gothic"/>
              <a:cs typeface="Century Gothic"/>
              <a:sym typeface="Century Gothic"/>
            </a:endParaRPr>
          </a:p>
          <a:p>
            <a:pPr indent="0" lvl="0" marL="0" rtl="0" algn="ctr">
              <a:spcBef>
                <a:spcPts val="0"/>
              </a:spcBef>
              <a:spcAft>
                <a:spcPts val="0"/>
              </a:spcAft>
              <a:buNone/>
            </a:pPr>
            <a:r>
              <a:rPr b="1" lang="en-US" sz="1300">
                <a:solidFill>
                  <a:schemeClr val="lt1"/>
                </a:solidFill>
                <a:latin typeface="Century Gothic"/>
                <a:ea typeface="Century Gothic"/>
                <a:cs typeface="Century Gothic"/>
                <a:sym typeface="Century Gothic"/>
              </a:rPr>
              <a:t>y = 1</a:t>
            </a:r>
            <a:endParaRPr b="1" sz="1300">
              <a:solidFill>
                <a:schemeClr val="lt1"/>
              </a:solidFill>
              <a:latin typeface="Century Gothic"/>
              <a:ea typeface="Century Gothic"/>
              <a:cs typeface="Century Gothic"/>
              <a:sym typeface="Century Gothic"/>
            </a:endParaRPr>
          </a:p>
        </p:txBody>
      </p:sp>
      <p:sp>
        <p:nvSpPr>
          <p:cNvPr id="903" name="Google Shape;903;p49"/>
          <p:cNvSpPr/>
          <p:nvPr/>
        </p:nvSpPr>
        <p:spPr>
          <a:xfrm>
            <a:off x="4426600" y="4747600"/>
            <a:ext cx="1340700" cy="503100"/>
          </a:xfrm>
          <a:prstGeom prst="rect">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chemeClr val="dk1"/>
                </a:solidFill>
                <a:latin typeface="Century Gothic"/>
                <a:ea typeface="Century Gothic"/>
                <a:cs typeface="Century Gothic"/>
                <a:sym typeface="Century Gothic"/>
              </a:rPr>
              <a:t>Conflict = T2 aborts</a:t>
            </a:r>
            <a:endParaRPr b="1" sz="1300">
              <a:solidFill>
                <a:schemeClr val="dk1"/>
              </a:solidFill>
              <a:latin typeface="Century Gothic"/>
              <a:ea typeface="Century Gothic"/>
              <a:cs typeface="Century Gothic"/>
              <a:sym typeface="Century Gothic"/>
            </a:endParaRPr>
          </a:p>
        </p:txBody>
      </p:sp>
      <p:sp>
        <p:nvSpPr>
          <p:cNvPr id="904" name="Google Shape;904;p49"/>
          <p:cNvSpPr/>
          <p:nvPr/>
        </p:nvSpPr>
        <p:spPr>
          <a:xfrm>
            <a:off x="10108600" y="4747600"/>
            <a:ext cx="947700" cy="503100"/>
          </a:xfrm>
          <a:prstGeom prst="rect">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chemeClr val="dk1"/>
                </a:solidFill>
                <a:latin typeface="Century Gothic"/>
                <a:ea typeface="Century Gothic"/>
                <a:cs typeface="Century Gothic"/>
                <a:sym typeface="Century Gothic"/>
              </a:rPr>
              <a:t>T2 retries</a:t>
            </a:r>
            <a:endParaRPr b="1" sz="1300">
              <a:solidFill>
                <a:schemeClr val="dk1"/>
              </a:solidFill>
              <a:latin typeface="Century Gothic"/>
              <a:ea typeface="Century Gothic"/>
              <a:cs typeface="Century Gothic"/>
              <a:sym typeface="Century Gothic"/>
            </a:endParaRPr>
          </a:p>
        </p:txBody>
      </p:sp>
      <p:sp>
        <p:nvSpPr>
          <p:cNvPr id="905" name="Google Shape;905;p49"/>
          <p:cNvSpPr/>
          <p:nvPr/>
        </p:nvSpPr>
        <p:spPr>
          <a:xfrm>
            <a:off x="8629350" y="4128875"/>
            <a:ext cx="1437300" cy="5031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300">
                <a:solidFill>
                  <a:schemeClr val="lt1"/>
                </a:solidFill>
                <a:latin typeface="Century Gothic"/>
                <a:ea typeface="Century Gothic"/>
                <a:cs typeface="Century Gothic"/>
                <a:sym typeface="Century Gothic"/>
              </a:rPr>
              <a:t>T1 validates then commits</a:t>
            </a:r>
            <a:endParaRPr b="1" sz="1300">
              <a:solidFill>
                <a:schemeClr val="lt1"/>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0" name="Shape 910"/>
        <p:cNvGrpSpPr/>
        <p:nvPr/>
      </p:nvGrpSpPr>
      <p:grpSpPr>
        <a:xfrm>
          <a:off x="0" y="0"/>
          <a:ext cx="0" cy="0"/>
          <a:chOff x="0" y="0"/>
          <a:chExt cx="0" cy="0"/>
        </a:xfrm>
      </p:grpSpPr>
      <p:sp>
        <p:nvSpPr>
          <p:cNvPr id="911" name="Google Shape;911;p50"/>
          <p:cNvSpPr txBox="1"/>
          <p:nvPr>
            <p:ph type="title"/>
          </p:nvPr>
        </p:nvSpPr>
        <p:spPr>
          <a:xfrm>
            <a:off x="1066800" y="642594"/>
            <a:ext cx="10058400" cy="1371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Memory Management </a:t>
            </a:r>
            <a:endParaRPr/>
          </a:p>
        </p:txBody>
      </p:sp>
      <p:sp>
        <p:nvSpPr>
          <p:cNvPr id="912" name="Google Shape;912;p50"/>
          <p:cNvSpPr txBox="1"/>
          <p:nvPr>
            <p:ph idx="1" type="body"/>
          </p:nvPr>
        </p:nvSpPr>
        <p:spPr>
          <a:xfrm>
            <a:off x="1066800" y="2103125"/>
            <a:ext cx="10058400" cy="1814400"/>
          </a:xfrm>
          <a:prstGeom prst="rect">
            <a:avLst/>
          </a:prstGeom>
        </p:spPr>
        <p:txBody>
          <a:bodyPr anchorCtr="0" anchor="t" bIns="45700" lIns="91425" spcFirstLastPara="1" rIns="91425" wrap="square" tIns="45700">
            <a:normAutofit/>
          </a:bodyPr>
          <a:lstStyle/>
          <a:p>
            <a:pPr indent="-381000" lvl="0" marL="457200" rtl="0" algn="l">
              <a:lnSpc>
                <a:spcPct val="100000"/>
              </a:lnSpc>
              <a:spcBef>
                <a:spcPts val="900"/>
              </a:spcBef>
              <a:spcAft>
                <a:spcPts val="0"/>
              </a:spcAft>
              <a:buSzPts val="2400"/>
              <a:buChar char="◦"/>
            </a:pPr>
            <a:r>
              <a:rPr lang="en-US" sz="2400"/>
              <a:t>Read-only txns in TMs like </a:t>
            </a:r>
            <a:r>
              <a:rPr lang="en-US" sz="2400"/>
              <a:t>TL2 and DCTL do not revalidate read sets → better performance for reads</a:t>
            </a:r>
            <a:endParaRPr sz="2400"/>
          </a:p>
          <a:p>
            <a:pPr indent="-381000" lvl="0" marL="457200" rtl="0" algn="l">
              <a:lnSpc>
                <a:spcPct val="100000"/>
              </a:lnSpc>
              <a:spcBef>
                <a:spcPts val="0"/>
              </a:spcBef>
              <a:spcAft>
                <a:spcPts val="0"/>
              </a:spcAft>
              <a:buSzPts val="2400"/>
              <a:buChar char="◦"/>
            </a:pPr>
            <a:r>
              <a:rPr lang="en-US" sz="2400"/>
              <a:t>Problem → permits a crucial memory reclamation race condition</a:t>
            </a:r>
            <a:endParaRPr sz="300"/>
          </a:p>
        </p:txBody>
      </p:sp>
      <p:sp>
        <p:nvSpPr>
          <p:cNvPr id="913" name="Google Shape;913;p50"/>
          <p:cNvSpPr txBox="1"/>
          <p:nvPr>
            <p:ph idx="12" type="sldNum"/>
          </p:nvPr>
        </p:nvSpPr>
        <p:spPr>
          <a:xfrm>
            <a:off x="10981944" y="6035040"/>
            <a:ext cx="838200" cy="365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8" name="Shape 918"/>
        <p:cNvGrpSpPr/>
        <p:nvPr/>
      </p:nvGrpSpPr>
      <p:grpSpPr>
        <a:xfrm>
          <a:off x="0" y="0"/>
          <a:ext cx="0" cy="0"/>
          <a:chOff x="0" y="0"/>
          <a:chExt cx="0" cy="0"/>
        </a:xfrm>
      </p:grpSpPr>
      <p:sp>
        <p:nvSpPr>
          <p:cNvPr id="919" name="Google Shape;919;p51"/>
          <p:cNvSpPr txBox="1"/>
          <p:nvPr>
            <p:ph type="title"/>
          </p:nvPr>
        </p:nvSpPr>
        <p:spPr>
          <a:xfrm>
            <a:off x="1066800" y="642594"/>
            <a:ext cx="10058400" cy="1371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Memory Management - Linked List Example </a:t>
            </a:r>
            <a:endParaRPr/>
          </a:p>
        </p:txBody>
      </p:sp>
      <p:sp>
        <p:nvSpPr>
          <p:cNvPr id="920" name="Google Shape;920;p51"/>
          <p:cNvSpPr txBox="1"/>
          <p:nvPr>
            <p:ph idx="12" type="sldNum"/>
          </p:nvPr>
        </p:nvSpPr>
        <p:spPr>
          <a:xfrm>
            <a:off x="10981944" y="6035040"/>
            <a:ext cx="838200" cy="365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921" name="Google Shape;921;p51"/>
          <p:cNvSpPr/>
          <p:nvPr/>
        </p:nvSpPr>
        <p:spPr>
          <a:xfrm>
            <a:off x="4642150" y="3685032"/>
            <a:ext cx="660000" cy="451200"/>
          </a:xfrm>
          <a:prstGeom prst="roundRect">
            <a:avLst>
              <a:gd fmla="val 16667" name="adj"/>
            </a:avLst>
          </a:prstGeom>
          <a:solidFill>
            <a:schemeClr val="accent3"/>
          </a:solidFill>
          <a:ln cap="flat" cmpd="sng" w="13200">
            <a:solidFill>
              <a:schemeClr val="dk2"/>
            </a:solidFill>
            <a:prstDash val="solid"/>
            <a:round/>
            <a:headEnd len="sm" w="sm" type="none"/>
            <a:tailEnd len="sm" w="sm" type="none"/>
          </a:ln>
        </p:spPr>
        <p:txBody>
          <a:bodyPr anchorCtr="0" anchor="ctr" bIns="126575" lIns="126575" spcFirstLastPara="1" rIns="126575" wrap="square" tIns="126575">
            <a:noAutofit/>
          </a:bodyPr>
          <a:lstStyle/>
          <a:p>
            <a:pPr indent="0" lvl="0" marL="0" rtl="0" algn="ctr">
              <a:spcBef>
                <a:spcPts val="0"/>
              </a:spcBef>
              <a:spcAft>
                <a:spcPts val="0"/>
              </a:spcAft>
              <a:buNone/>
            </a:pPr>
            <a:r>
              <a:rPr b="1" lang="en-US" sz="1938">
                <a:solidFill>
                  <a:schemeClr val="dk1"/>
                </a:solidFill>
                <a:latin typeface="Century Gothic"/>
                <a:ea typeface="Century Gothic"/>
                <a:cs typeface="Century Gothic"/>
                <a:sym typeface="Century Gothic"/>
              </a:rPr>
              <a:t>T1</a:t>
            </a:r>
            <a:endParaRPr b="1" sz="1938">
              <a:solidFill>
                <a:schemeClr val="dk1"/>
              </a:solidFill>
              <a:latin typeface="Century Gothic"/>
              <a:ea typeface="Century Gothic"/>
              <a:cs typeface="Century Gothic"/>
              <a:sym typeface="Century Gothic"/>
            </a:endParaRPr>
          </a:p>
        </p:txBody>
      </p:sp>
      <p:sp>
        <p:nvSpPr>
          <p:cNvPr id="922" name="Google Shape;922;p51"/>
          <p:cNvSpPr/>
          <p:nvPr/>
        </p:nvSpPr>
        <p:spPr>
          <a:xfrm>
            <a:off x="5771190" y="3685032"/>
            <a:ext cx="660000" cy="451200"/>
          </a:xfrm>
          <a:prstGeom prst="roundRect">
            <a:avLst>
              <a:gd fmla="val 16667" name="adj"/>
            </a:avLst>
          </a:prstGeom>
          <a:solidFill>
            <a:schemeClr val="accent3"/>
          </a:solidFill>
          <a:ln cap="flat" cmpd="sng" w="13200">
            <a:solidFill>
              <a:schemeClr val="dk2"/>
            </a:solidFill>
            <a:prstDash val="solid"/>
            <a:round/>
            <a:headEnd len="sm" w="sm" type="none"/>
            <a:tailEnd len="sm" w="sm" type="none"/>
          </a:ln>
        </p:spPr>
        <p:txBody>
          <a:bodyPr anchorCtr="0" anchor="ctr" bIns="126575" lIns="126575" spcFirstLastPara="1" rIns="126575" wrap="square" tIns="126575">
            <a:noAutofit/>
          </a:bodyPr>
          <a:lstStyle/>
          <a:p>
            <a:pPr indent="0" lvl="0" marL="0" rtl="0" algn="ctr">
              <a:spcBef>
                <a:spcPts val="0"/>
              </a:spcBef>
              <a:spcAft>
                <a:spcPts val="0"/>
              </a:spcAft>
              <a:buNone/>
            </a:pPr>
            <a:r>
              <a:rPr b="1" lang="en-US" sz="1938">
                <a:solidFill>
                  <a:schemeClr val="dk1"/>
                </a:solidFill>
                <a:latin typeface="Century Gothic"/>
                <a:ea typeface="Century Gothic"/>
                <a:cs typeface="Century Gothic"/>
                <a:sym typeface="Century Gothic"/>
              </a:rPr>
              <a:t>T1</a:t>
            </a:r>
            <a:endParaRPr b="1" sz="1938">
              <a:solidFill>
                <a:schemeClr val="dk1"/>
              </a:solidFill>
              <a:latin typeface="Century Gothic"/>
              <a:ea typeface="Century Gothic"/>
              <a:cs typeface="Century Gothic"/>
              <a:sym typeface="Century Gothic"/>
            </a:endParaRPr>
          </a:p>
        </p:txBody>
      </p:sp>
      <p:sp>
        <p:nvSpPr>
          <p:cNvPr id="923" name="Google Shape;923;p51"/>
          <p:cNvSpPr/>
          <p:nvPr/>
        </p:nvSpPr>
        <p:spPr>
          <a:xfrm>
            <a:off x="6876288" y="3685032"/>
            <a:ext cx="660000" cy="451200"/>
          </a:xfrm>
          <a:prstGeom prst="roundRect">
            <a:avLst>
              <a:gd fmla="val 16667" name="adj"/>
            </a:avLst>
          </a:prstGeom>
          <a:solidFill>
            <a:schemeClr val="accent3"/>
          </a:solidFill>
          <a:ln cap="flat" cmpd="sng" w="13200">
            <a:solidFill>
              <a:schemeClr val="dk2"/>
            </a:solidFill>
            <a:prstDash val="solid"/>
            <a:round/>
            <a:headEnd len="sm" w="sm" type="none"/>
            <a:tailEnd len="sm" w="sm" type="none"/>
          </a:ln>
        </p:spPr>
        <p:txBody>
          <a:bodyPr anchorCtr="0" anchor="ctr" bIns="126575" lIns="126575" spcFirstLastPara="1" rIns="126575" wrap="square" tIns="126575">
            <a:noAutofit/>
          </a:bodyPr>
          <a:lstStyle/>
          <a:p>
            <a:pPr indent="0" lvl="0" marL="0" rtl="0" algn="ctr">
              <a:spcBef>
                <a:spcPts val="0"/>
              </a:spcBef>
              <a:spcAft>
                <a:spcPts val="0"/>
              </a:spcAft>
              <a:buNone/>
            </a:pPr>
            <a:r>
              <a:rPr b="1" lang="en-US" sz="1938">
                <a:solidFill>
                  <a:schemeClr val="dk1"/>
                </a:solidFill>
                <a:latin typeface="Century Gothic"/>
                <a:ea typeface="Century Gothic"/>
                <a:cs typeface="Century Gothic"/>
                <a:sym typeface="Century Gothic"/>
              </a:rPr>
              <a:t>T1</a:t>
            </a:r>
            <a:endParaRPr b="1" sz="1938">
              <a:solidFill>
                <a:schemeClr val="dk1"/>
              </a:solidFill>
              <a:latin typeface="Century Gothic"/>
              <a:ea typeface="Century Gothic"/>
              <a:cs typeface="Century Gothic"/>
              <a:sym typeface="Century Gothic"/>
            </a:endParaRPr>
          </a:p>
        </p:txBody>
      </p:sp>
      <p:sp>
        <p:nvSpPr>
          <p:cNvPr id="924" name="Google Shape;924;p51"/>
          <p:cNvSpPr/>
          <p:nvPr/>
        </p:nvSpPr>
        <p:spPr>
          <a:xfrm>
            <a:off x="4642159" y="5129784"/>
            <a:ext cx="660000" cy="438300"/>
          </a:xfrm>
          <a:prstGeom prst="roundRect">
            <a:avLst>
              <a:gd fmla="val 16667" name="adj"/>
            </a:avLst>
          </a:prstGeom>
          <a:solidFill>
            <a:srgbClr val="F6B26B"/>
          </a:solidFill>
          <a:ln cap="flat" cmpd="sng" w="13200">
            <a:solidFill>
              <a:schemeClr val="dk2"/>
            </a:solidFill>
            <a:prstDash val="solid"/>
            <a:round/>
            <a:headEnd len="sm" w="sm" type="none"/>
            <a:tailEnd len="sm" w="sm" type="none"/>
          </a:ln>
        </p:spPr>
        <p:txBody>
          <a:bodyPr anchorCtr="0" anchor="ctr" bIns="126575" lIns="126575" spcFirstLastPara="1" rIns="126575" wrap="square" tIns="126575">
            <a:noAutofit/>
          </a:bodyPr>
          <a:lstStyle/>
          <a:p>
            <a:pPr indent="0" lvl="0" marL="0" rtl="0" algn="ctr">
              <a:spcBef>
                <a:spcPts val="0"/>
              </a:spcBef>
              <a:spcAft>
                <a:spcPts val="0"/>
              </a:spcAft>
              <a:buNone/>
            </a:pPr>
            <a:r>
              <a:rPr b="1" lang="en-US" sz="1938">
                <a:solidFill>
                  <a:schemeClr val="dk1"/>
                </a:solidFill>
                <a:latin typeface="Century Gothic"/>
                <a:ea typeface="Century Gothic"/>
                <a:cs typeface="Century Gothic"/>
                <a:sym typeface="Century Gothic"/>
              </a:rPr>
              <a:t>T2</a:t>
            </a:r>
            <a:endParaRPr b="1" sz="1938">
              <a:solidFill>
                <a:schemeClr val="dk1"/>
              </a:solidFill>
              <a:latin typeface="Century Gothic"/>
              <a:ea typeface="Century Gothic"/>
              <a:cs typeface="Century Gothic"/>
              <a:sym typeface="Century Gothic"/>
            </a:endParaRPr>
          </a:p>
        </p:txBody>
      </p:sp>
      <p:sp>
        <p:nvSpPr>
          <p:cNvPr id="925" name="Google Shape;925;p51"/>
          <p:cNvSpPr/>
          <p:nvPr/>
        </p:nvSpPr>
        <p:spPr>
          <a:xfrm>
            <a:off x="5771207" y="5129784"/>
            <a:ext cx="660000" cy="438300"/>
          </a:xfrm>
          <a:prstGeom prst="roundRect">
            <a:avLst>
              <a:gd fmla="val 16667" name="adj"/>
            </a:avLst>
          </a:prstGeom>
          <a:solidFill>
            <a:srgbClr val="F6B26B"/>
          </a:solidFill>
          <a:ln cap="flat" cmpd="sng" w="13200">
            <a:solidFill>
              <a:schemeClr val="dk2"/>
            </a:solidFill>
            <a:prstDash val="solid"/>
            <a:round/>
            <a:headEnd len="sm" w="sm" type="none"/>
            <a:tailEnd len="sm" w="sm" type="none"/>
          </a:ln>
        </p:spPr>
        <p:txBody>
          <a:bodyPr anchorCtr="0" anchor="ctr" bIns="126575" lIns="126575" spcFirstLastPara="1" rIns="126575" wrap="square" tIns="126575">
            <a:noAutofit/>
          </a:bodyPr>
          <a:lstStyle/>
          <a:p>
            <a:pPr indent="0" lvl="0" marL="0" rtl="0" algn="ctr">
              <a:spcBef>
                <a:spcPts val="0"/>
              </a:spcBef>
              <a:spcAft>
                <a:spcPts val="0"/>
              </a:spcAft>
              <a:buNone/>
            </a:pPr>
            <a:r>
              <a:rPr b="1" lang="en-US" sz="1938">
                <a:solidFill>
                  <a:schemeClr val="dk1"/>
                </a:solidFill>
                <a:latin typeface="Century Gothic"/>
                <a:ea typeface="Century Gothic"/>
                <a:cs typeface="Century Gothic"/>
                <a:sym typeface="Century Gothic"/>
              </a:rPr>
              <a:t>T2</a:t>
            </a:r>
            <a:endParaRPr b="1" sz="1938">
              <a:solidFill>
                <a:schemeClr val="dk1"/>
              </a:solidFill>
              <a:latin typeface="Century Gothic"/>
              <a:ea typeface="Century Gothic"/>
              <a:cs typeface="Century Gothic"/>
              <a:sym typeface="Century Gothic"/>
            </a:endParaRPr>
          </a:p>
        </p:txBody>
      </p:sp>
      <p:sp>
        <p:nvSpPr>
          <p:cNvPr id="926" name="Google Shape;926;p51"/>
          <p:cNvSpPr/>
          <p:nvPr/>
        </p:nvSpPr>
        <p:spPr>
          <a:xfrm>
            <a:off x="1296466" y="2945575"/>
            <a:ext cx="609300" cy="416100"/>
          </a:xfrm>
          <a:prstGeom prst="roundRect">
            <a:avLst>
              <a:gd fmla="val 16667" name="adj"/>
            </a:avLst>
          </a:prstGeom>
          <a:solidFill>
            <a:schemeClr val="accent3"/>
          </a:solidFill>
          <a:ln cap="flat" cmpd="sng" w="12175">
            <a:solidFill>
              <a:schemeClr val="dk2"/>
            </a:solidFill>
            <a:prstDash val="solid"/>
            <a:round/>
            <a:headEnd len="sm" w="sm" type="none"/>
            <a:tailEnd len="sm" w="sm" type="none"/>
          </a:ln>
        </p:spPr>
        <p:txBody>
          <a:bodyPr anchorCtr="0" anchor="ctr" bIns="116825" lIns="116825" spcFirstLastPara="1" rIns="116825" wrap="square" tIns="116825">
            <a:noAutofit/>
          </a:bodyPr>
          <a:lstStyle/>
          <a:p>
            <a:pPr indent="0" lvl="0" marL="0" rtl="0" algn="ctr">
              <a:spcBef>
                <a:spcPts val="0"/>
              </a:spcBef>
              <a:spcAft>
                <a:spcPts val="0"/>
              </a:spcAft>
              <a:buNone/>
            </a:pPr>
            <a:r>
              <a:rPr b="1" lang="en-US" sz="1789">
                <a:solidFill>
                  <a:schemeClr val="dk1"/>
                </a:solidFill>
                <a:latin typeface="Century Gothic"/>
                <a:ea typeface="Century Gothic"/>
                <a:cs typeface="Century Gothic"/>
                <a:sym typeface="Century Gothic"/>
              </a:rPr>
              <a:t>T1</a:t>
            </a:r>
            <a:endParaRPr b="1" sz="1789">
              <a:solidFill>
                <a:schemeClr val="dk1"/>
              </a:solidFill>
              <a:latin typeface="Century Gothic"/>
              <a:ea typeface="Century Gothic"/>
              <a:cs typeface="Century Gothic"/>
              <a:sym typeface="Century Gothic"/>
            </a:endParaRPr>
          </a:p>
        </p:txBody>
      </p:sp>
      <p:sp>
        <p:nvSpPr>
          <p:cNvPr id="927" name="Google Shape;927;p51"/>
          <p:cNvSpPr/>
          <p:nvPr/>
        </p:nvSpPr>
        <p:spPr>
          <a:xfrm>
            <a:off x="1740182" y="4868490"/>
            <a:ext cx="609300" cy="404400"/>
          </a:xfrm>
          <a:prstGeom prst="roundRect">
            <a:avLst>
              <a:gd fmla="val 16667" name="adj"/>
            </a:avLst>
          </a:prstGeom>
          <a:solidFill>
            <a:srgbClr val="F6B26B"/>
          </a:solidFill>
          <a:ln cap="flat" cmpd="sng" w="12175">
            <a:solidFill>
              <a:schemeClr val="dk2"/>
            </a:solidFill>
            <a:prstDash val="solid"/>
            <a:round/>
            <a:headEnd len="sm" w="sm" type="none"/>
            <a:tailEnd len="sm" w="sm" type="none"/>
          </a:ln>
        </p:spPr>
        <p:txBody>
          <a:bodyPr anchorCtr="0" anchor="ctr" bIns="116825" lIns="116825" spcFirstLastPara="1" rIns="116825" wrap="square" tIns="116825">
            <a:noAutofit/>
          </a:bodyPr>
          <a:lstStyle/>
          <a:p>
            <a:pPr indent="0" lvl="0" marL="0" rtl="0" algn="ctr">
              <a:spcBef>
                <a:spcPts val="0"/>
              </a:spcBef>
              <a:spcAft>
                <a:spcPts val="0"/>
              </a:spcAft>
              <a:buNone/>
            </a:pPr>
            <a:r>
              <a:rPr b="1" lang="en-US" sz="1789">
                <a:solidFill>
                  <a:schemeClr val="dk1"/>
                </a:solidFill>
                <a:latin typeface="Century Gothic"/>
                <a:ea typeface="Century Gothic"/>
                <a:cs typeface="Century Gothic"/>
                <a:sym typeface="Century Gothic"/>
              </a:rPr>
              <a:t>T2</a:t>
            </a:r>
            <a:endParaRPr b="1" sz="1789">
              <a:solidFill>
                <a:schemeClr val="dk1"/>
              </a:solidFill>
              <a:latin typeface="Century Gothic"/>
              <a:ea typeface="Century Gothic"/>
              <a:cs typeface="Century Gothic"/>
              <a:sym typeface="Century Gothic"/>
            </a:endParaRPr>
          </a:p>
        </p:txBody>
      </p:sp>
      <p:sp>
        <p:nvSpPr>
          <p:cNvPr id="928" name="Google Shape;928;p51"/>
          <p:cNvSpPr/>
          <p:nvPr/>
        </p:nvSpPr>
        <p:spPr>
          <a:xfrm>
            <a:off x="546775" y="3459550"/>
            <a:ext cx="3110100" cy="738900"/>
          </a:xfrm>
          <a:prstGeom prst="rect">
            <a:avLst/>
          </a:prstGeom>
          <a:solidFill>
            <a:schemeClr val="accent3"/>
          </a:solidFill>
          <a:ln cap="flat" cmpd="sng" w="12175">
            <a:solidFill>
              <a:schemeClr val="dk2"/>
            </a:solidFill>
            <a:prstDash val="solid"/>
            <a:round/>
            <a:headEnd len="sm" w="sm" type="none"/>
            <a:tailEnd len="sm" w="sm" type="none"/>
          </a:ln>
        </p:spPr>
        <p:txBody>
          <a:bodyPr anchorCtr="0" anchor="ctr" bIns="116825" lIns="116825" spcFirstLastPara="1" rIns="116825" wrap="square" tIns="116825">
            <a:noAutofit/>
          </a:bodyPr>
          <a:lstStyle/>
          <a:p>
            <a:pPr indent="0" lvl="0" marL="0" rtl="0" algn="l">
              <a:spcBef>
                <a:spcPts val="0"/>
              </a:spcBef>
              <a:spcAft>
                <a:spcPts val="0"/>
              </a:spcAft>
              <a:buNone/>
            </a:pPr>
            <a:r>
              <a:rPr b="1" lang="en-US" sz="1489">
                <a:latin typeface="Century Gothic"/>
                <a:ea typeface="Century Gothic"/>
                <a:cs typeface="Century Gothic"/>
                <a:sym typeface="Century Gothic"/>
              </a:rPr>
              <a:t>Txn { Traverse A to D }</a:t>
            </a:r>
            <a:endParaRPr b="1" sz="1489">
              <a:latin typeface="Century Gothic"/>
              <a:ea typeface="Century Gothic"/>
              <a:cs typeface="Century Gothic"/>
              <a:sym typeface="Century Gothic"/>
            </a:endParaRPr>
          </a:p>
        </p:txBody>
      </p:sp>
      <p:sp>
        <p:nvSpPr>
          <p:cNvPr id="929" name="Google Shape;929;p51"/>
          <p:cNvSpPr/>
          <p:nvPr/>
        </p:nvSpPr>
        <p:spPr>
          <a:xfrm>
            <a:off x="546775" y="5345500"/>
            <a:ext cx="3110100" cy="994500"/>
          </a:xfrm>
          <a:prstGeom prst="rect">
            <a:avLst/>
          </a:prstGeom>
          <a:solidFill>
            <a:srgbClr val="F6B26B"/>
          </a:solidFill>
          <a:ln cap="flat" cmpd="sng" w="12175">
            <a:solidFill>
              <a:schemeClr val="dk2"/>
            </a:solidFill>
            <a:prstDash val="solid"/>
            <a:round/>
            <a:headEnd len="sm" w="sm" type="none"/>
            <a:tailEnd len="sm" w="sm" type="none"/>
          </a:ln>
        </p:spPr>
        <p:txBody>
          <a:bodyPr anchorCtr="0" anchor="ctr" bIns="116825" lIns="116825" spcFirstLastPara="1" rIns="116825" wrap="square" tIns="116825">
            <a:noAutofit/>
          </a:bodyPr>
          <a:lstStyle/>
          <a:p>
            <a:pPr indent="0" lvl="0" marL="0" rtl="0" algn="l">
              <a:spcBef>
                <a:spcPts val="0"/>
              </a:spcBef>
              <a:spcAft>
                <a:spcPts val="0"/>
              </a:spcAft>
              <a:buNone/>
            </a:pPr>
            <a:r>
              <a:rPr b="1" lang="en-US" sz="1489">
                <a:latin typeface="Century Gothic"/>
                <a:ea typeface="Century Gothic"/>
                <a:cs typeface="Century Gothic"/>
                <a:sym typeface="Century Gothic"/>
              </a:rPr>
              <a:t>Txn { Remove back half of list }</a:t>
            </a:r>
            <a:endParaRPr b="1" sz="1489">
              <a:latin typeface="Century Gothic"/>
              <a:ea typeface="Century Gothic"/>
              <a:cs typeface="Century Gothic"/>
              <a:sym typeface="Century Gothic"/>
            </a:endParaRPr>
          </a:p>
          <a:p>
            <a:pPr indent="0" lvl="0" marL="0" rtl="0" algn="l">
              <a:spcBef>
                <a:spcPts val="0"/>
              </a:spcBef>
              <a:spcAft>
                <a:spcPts val="0"/>
              </a:spcAft>
              <a:buNone/>
            </a:pPr>
            <a:r>
              <a:rPr b="1" lang="en-US" sz="1489">
                <a:latin typeface="Century Gothic"/>
                <a:ea typeface="Century Gothic"/>
                <a:cs typeface="Century Gothic"/>
                <a:sym typeface="Century Gothic"/>
              </a:rPr>
              <a:t>Free(C)</a:t>
            </a:r>
            <a:endParaRPr b="1" sz="1489">
              <a:latin typeface="Century Gothic"/>
              <a:ea typeface="Century Gothic"/>
              <a:cs typeface="Century Gothic"/>
              <a:sym typeface="Century Gothic"/>
            </a:endParaRPr>
          </a:p>
          <a:p>
            <a:pPr indent="0" lvl="0" marL="0" rtl="0" algn="l">
              <a:spcBef>
                <a:spcPts val="0"/>
              </a:spcBef>
              <a:spcAft>
                <a:spcPts val="0"/>
              </a:spcAft>
              <a:buNone/>
            </a:pPr>
            <a:r>
              <a:rPr b="1" lang="en-US" sz="1489">
                <a:latin typeface="Century Gothic"/>
                <a:ea typeface="Century Gothic"/>
                <a:cs typeface="Century Gothic"/>
                <a:sym typeface="Century Gothic"/>
              </a:rPr>
              <a:t>Free(D)</a:t>
            </a:r>
            <a:endParaRPr b="1" sz="1489">
              <a:latin typeface="Century Gothic"/>
              <a:ea typeface="Century Gothic"/>
              <a:cs typeface="Century Gothic"/>
              <a:sym typeface="Century Gothic"/>
            </a:endParaRPr>
          </a:p>
        </p:txBody>
      </p:sp>
      <p:sp>
        <p:nvSpPr>
          <p:cNvPr id="930" name="Google Shape;930;p51"/>
          <p:cNvSpPr/>
          <p:nvPr/>
        </p:nvSpPr>
        <p:spPr>
          <a:xfrm>
            <a:off x="4620692" y="4282198"/>
            <a:ext cx="702900" cy="633900"/>
          </a:xfrm>
          <a:prstGeom prst="rect">
            <a:avLst/>
          </a:prstGeom>
          <a:solidFill>
            <a:schemeClr val="lt2"/>
          </a:solidFill>
          <a:ln cap="flat" cmpd="sng" w="13200">
            <a:solidFill>
              <a:schemeClr val="dk2"/>
            </a:solidFill>
            <a:prstDash val="solid"/>
            <a:round/>
            <a:headEnd len="sm" w="sm" type="none"/>
            <a:tailEnd len="sm" w="sm" type="none"/>
          </a:ln>
        </p:spPr>
        <p:txBody>
          <a:bodyPr anchorCtr="0" anchor="ctr" bIns="126575" lIns="126575" spcFirstLastPara="1" rIns="126575" wrap="square" tIns="126575">
            <a:noAutofit/>
          </a:bodyPr>
          <a:lstStyle/>
          <a:p>
            <a:pPr indent="0" lvl="0" marL="0" rtl="0" algn="ctr">
              <a:spcBef>
                <a:spcPts val="0"/>
              </a:spcBef>
              <a:spcAft>
                <a:spcPts val="0"/>
              </a:spcAft>
              <a:buNone/>
            </a:pPr>
            <a:r>
              <a:rPr lang="en-US" sz="1938">
                <a:latin typeface="Century Gothic"/>
                <a:ea typeface="Century Gothic"/>
                <a:cs typeface="Century Gothic"/>
                <a:sym typeface="Century Gothic"/>
              </a:rPr>
              <a:t>A</a:t>
            </a:r>
            <a:endParaRPr sz="1938">
              <a:latin typeface="Century Gothic"/>
              <a:ea typeface="Century Gothic"/>
              <a:cs typeface="Century Gothic"/>
              <a:sym typeface="Century Gothic"/>
            </a:endParaRPr>
          </a:p>
        </p:txBody>
      </p:sp>
      <p:sp>
        <p:nvSpPr>
          <p:cNvPr id="931" name="Google Shape;931;p51"/>
          <p:cNvSpPr/>
          <p:nvPr/>
        </p:nvSpPr>
        <p:spPr>
          <a:xfrm>
            <a:off x="5749740" y="4282198"/>
            <a:ext cx="702900" cy="633900"/>
          </a:xfrm>
          <a:prstGeom prst="rect">
            <a:avLst/>
          </a:prstGeom>
          <a:solidFill>
            <a:schemeClr val="lt2"/>
          </a:solidFill>
          <a:ln cap="flat" cmpd="sng" w="13200">
            <a:solidFill>
              <a:schemeClr val="dk2"/>
            </a:solidFill>
            <a:prstDash val="solid"/>
            <a:round/>
            <a:headEnd len="sm" w="sm" type="none"/>
            <a:tailEnd len="sm" w="sm" type="none"/>
          </a:ln>
        </p:spPr>
        <p:txBody>
          <a:bodyPr anchorCtr="0" anchor="ctr" bIns="126575" lIns="126575" spcFirstLastPara="1" rIns="126575" wrap="square" tIns="126575">
            <a:noAutofit/>
          </a:bodyPr>
          <a:lstStyle/>
          <a:p>
            <a:pPr indent="0" lvl="0" marL="0" rtl="0" algn="ctr">
              <a:spcBef>
                <a:spcPts val="0"/>
              </a:spcBef>
              <a:spcAft>
                <a:spcPts val="0"/>
              </a:spcAft>
              <a:buNone/>
            </a:pPr>
            <a:r>
              <a:rPr lang="en-US" sz="1938">
                <a:latin typeface="Century Gothic"/>
                <a:ea typeface="Century Gothic"/>
                <a:cs typeface="Century Gothic"/>
                <a:sym typeface="Century Gothic"/>
              </a:rPr>
              <a:t>B</a:t>
            </a:r>
            <a:endParaRPr sz="1938">
              <a:latin typeface="Century Gothic"/>
              <a:ea typeface="Century Gothic"/>
              <a:cs typeface="Century Gothic"/>
              <a:sym typeface="Century Gothic"/>
            </a:endParaRPr>
          </a:p>
        </p:txBody>
      </p:sp>
      <p:sp>
        <p:nvSpPr>
          <p:cNvPr id="932" name="Google Shape;932;p51"/>
          <p:cNvSpPr/>
          <p:nvPr/>
        </p:nvSpPr>
        <p:spPr>
          <a:xfrm>
            <a:off x="6878787" y="4282198"/>
            <a:ext cx="702900" cy="633900"/>
          </a:xfrm>
          <a:prstGeom prst="rect">
            <a:avLst/>
          </a:prstGeom>
          <a:solidFill>
            <a:schemeClr val="lt1"/>
          </a:solidFill>
          <a:ln cap="flat" cmpd="sng" w="13200">
            <a:solidFill>
              <a:schemeClr val="dk2"/>
            </a:solidFill>
            <a:prstDash val="solid"/>
            <a:round/>
            <a:headEnd len="sm" w="sm" type="none"/>
            <a:tailEnd len="sm" w="sm" type="none"/>
          </a:ln>
        </p:spPr>
        <p:txBody>
          <a:bodyPr anchorCtr="0" anchor="ctr" bIns="126575" lIns="126575" spcFirstLastPara="1" rIns="126575" wrap="square" tIns="126575">
            <a:noAutofit/>
          </a:bodyPr>
          <a:lstStyle/>
          <a:p>
            <a:pPr indent="0" lvl="0" marL="0" rtl="0" algn="ctr">
              <a:spcBef>
                <a:spcPts val="0"/>
              </a:spcBef>
              <a:spcAft>
                <a:spcPts val="0"/>
              </a:spcAft>
              <a:buNone/>
            </a:pPr>
            <a:r>
              <a:rPr lang="en-US" sz="1938">
                <a:latin typeface="Century Gothic"/>
                <a:ea typeface="Century Gothic"/>
                <a:cs typeface="Century Gothic"/>
                <a:sym typeface="Century Gothic"/>
              </a:rPr>
              <a:t>C</a:t>
            </a:r>
            <a:endParaRPr sz="1938">
              <a:latin typeface="Century Gothic"/>
              <a:ea typeface="Century Gothic"/>
              <a:cs typeface="Century Gothic"/>
              <a:sym typeface="Century Gothic"/>
            </a:endParaRPr>
          </a:p>
        </p:txBody>
      </p:sp>
      <p:sp>
        <p:nvSpPr>
          <p:cNvPr id="933" name="Google Shape;933;p51"/>
          <p:cNvSpPr/>
          <p:nvPr/>
        </p:nvSpPr>
        <p:spPr>
          <a:xfrm>
            <a:off x="8007835" y="4282198"/>
            <a:ext cx="702900" cy="633900"/>
          </a:xfrm>
          <a:prstGeom prst="rect">
            <a:avLst/>
          </a:prstGeom>
          <a:solidFill>
            <a:schemeClr val="lt1"/>
          </a:solidFill>
          <a:ln cap="flat" cmpd="sng" w="13200">
            <a:solidFill>
              <a:schemeClr val="dk2"/>
            </a:solidFill>
            <a:prstDash val="solid"/>
            <a:round/>
            <a:headEnd len="sm" w="sm" type="none"/>
            <a:tailEnd len="sm" w="sm" type="none"/>
          </a:ln>
        </p:spPr>
        <p:txBody>
          <a:bodyPr anchorCtr="0" anchor="ctr" bIns="126575" lIns="126575" spcFirstLastPara="1" rIns="126575" wrap="square" tIns="126575">
            <a:noAutofit/>
          </a:bodyPr>
          <a:lstStyle/>
          <a:p>
            <a:pPr indent="0" lvl="0" marL="0" rtl="0" algn="ctr">
              <a:spcBef>
                <a:spcPts val="0"/>
              </a:spcBef>
              <a:spcAft>
                <a:spcPts val="0"/>
              </a:spcAft>
              <a:buNone/>
            </a:pPr>
            <a:r>
              <a:rPr lang="en-US" sz="1938">
                <a:latin typeface="Century Gothic"/>
                <a:ea typeface="Century Gothic"/>
                <a:cs typeface="Century Gothic"/>
                <a:sym typeface="Century Gothic"/>
              </a:rPr>
              <a:t>D</a:t>
            </a:r>
            <a:endParaRPr sz="1938">
              <a:latin typeface="Century Gothic"/>
              <a:ea typeface="Century Gothic"/>
              <a:cs typeface="Century Gothic"/>
              <a:sym typeface="Century Gothic"/>
            </a:endParaRPr>
          </a:p>
        </p:txBody>
      </p:sp>
      <p:cxnSp>
        <p:nvCxnSpPr>
          <p:cNvPr id="934" name="Google Shape;934;p51"/>
          <p:cNvCxnSpPr>
            <a:stCxn id="930" idx="3"/>
            <a:endCxn id="931" idx="1"/>
          </p:cNvCxnSpPr>
          <p:nvPr/>
        </p:nvCxnSpPr>
        <p:spPr>
          <a:xfrm>
            <a:off x="5323592" y="4599148"/>
            <a:ext cx="426000" cy="0"/>
          </a:xfrm>
          <a:prstGeom prst="straightConnector1">
            <a:avLst/>
          </a:prstGeom>
          <a:noFill/>
          <a:ln cap="flat" cmpd="sng" w="13200">
            <a:solidFill>
              <a:schemeClr val="dk2"/>
            </a:solidFill>
            <a:prstDash val="solid"/>
            <a:round/>
            <a:headEnd len="med" w="med" type="none"/>
            <a:tailEnd len="med" w="med" type="triangle"/>
          </a:ln>
        </p:spPr>
      </p:cxnSp>
      <p:cxnSp>
        <p:nvCxnSpPr>
          <p:cNvPr id="935" name="Google Shape;935;p51"/>
          <p:cNvCxnSpPr>
            <a:stCxn id="932" idx="3"/>
            <a:endCxn id="933" idx="1"/>
          </p:cNvCxnSpPr>
          <p:nvPr/>
        </p:nvCxnSpPr>
        <p:spPr>
          <a:xfrm>
            <a:off x="7581687" y="4599148"/>
            <a:ext cx="426000" cy="0"/>
          </a:xfrm>
          <a:prstGeom prst="straightConnector1">
            <a:avLst/>
          </a:prstGeom>
          <a:noFill/>
          <a:ln cap="flat" cmpd="sng" w="13200">
            <a:solidFill>
              <a:schemeClr val="dk2"/>
            </a:solidFill>
            <a:prstDash val="solid"/>
            <a:round/>
            <a:headEnd len="med" w="med" type="none"/>
            <a:tailEnd len="med" w="med" type="triangle"/>
          </a:ln>
        </p:spPr>
      </p:cxnSp>
      <p:sp>
        <p:nvSpPr>
          <p:cNvPr id="936" name="Google Shape;936;p51"/>
          <p:cNvSpPr/>
          <p:nvPr/>
        </p:nvSpPr>
        <p:spPr>
          <a:xfrm>
            <a:off x="5339725" y="5614800"/>
            <a:ext cx="1522800" cy="516600"/>
          </a:xfrm>
          <a:prstGeom prst="rect">
            <a:avLst/>
          </a:prstGeom>
          <a:solidFill>
            <a:srgbClr val="95C77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T2 commits</a:t>
            </a:r>
            <a:endParaRPr b="1">
              <a:latin typeface="Century Gothic"/>
              <a:ea typeface="Century Gothic"/>
              <a:cs typeface="Century Gothic"/>
              <a:sym typeface="Century Gothic"/>
            </a:endParaRPr>
          </a:p>
        </p:txBody>
      </p:sp>
      <p:cxnSp>
        <p:nvCxnSpPr>
          <p:cNvPr id="937" name="Google Shape;937;p51"/>
          <p:cNvCxnSpPr>
            <a:stCxn id="931" idx="3"/>
            <a:endCxn id="932" idx="1"/>
          </p:cNvCxnSpPr>
          <p:nvPr/>
        </p:nvCxnSpPr>
        <p:spPr>
          <a:xfrm>
            <a:off x="6452640" y="4599148"/>
            <a:ext cx="426000" cy="0"/>
          </a:xfrm>
          <a:prstGeom prst="straightConnector1">
            <a:avLst/>
          </a:prstGeom>
          <a:noFill/>
          <a:ln cap="flat" cmpd="sng" w="13200">
            <a:solidFill>
              <a:schemeClr val="dk2"/>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2"/>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92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3"/>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92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5"/>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92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93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grpSp>
        <p:nvGrpSpPr>
          <p:cNvPr id="164" name="Google Shape;164;p16"/>
          <p:cNvGrpSpPr/>
          <p:nvPr/>
        </p:nvGrpSpPr>
        <p:grpSpPr>
          <a:xfrm>
            <a:off x="421705" y="1261637"/>
            <a:ext cx="3465668" cy="3717418"/>
            <a:chOff x="421705" y="1261637"/>
            <a:chExt cx="3465668" cy="3717418"/>
          </a:xfrm>
        </p:grpSpPr>
        <p:pic>
          <p:nvPicPr>
            <p:cNvPr id="165" name="Google Shape;165;p16"/>
            <p:cNvPicPr preferRelativeResize="0"/>
            <p:nvPr/>
          </p:nvPicPr>
          <p:blipFill>
            <a:blip r:embed="rId3">
              <a:alphaModFix/>
            </a:blip>
            <a:stretch>
              <a:fillRect/>
            </a:stretch>
          </p:blipFill>
          <p:spPr>
            <a:xfrm>
              <a:off x="421705" y="1513387"/>
              <a:ext cx="3465668" cy="3465668"/>
            </a:xfrm>
            <a:prstGeom prst="rect">
              <a:avLst/>
            </a:prstGeom>
            <a:noFill/>
            <a:ln>
              <a:noFill/>
            </a:ln>
            <a:effectLst>
              <a:outerShdw blurRad="52511" rotWithShape="0" algn="bl" dir="5400000" dist="17504">
                <a:srgbClr val="000000">
                  <a:alpha val="50000"/>
                </a:srgbClr>
              </a:outerShdw>
            </a:effectLst>
          </p:spPr>
        </p:pic>
        <p:sp>
          <p:nvSpPr>
            <p:cNvPr id="166" name="Google Shape;166;p16"/>
            <p:cNvSpPr/>
            <p:nvPr/>
          </p:nvSpPr>
          <p:spPr>
            <a:xfrm>
              <a:off x="583505" y="1261637"/>
              <a:ext cx="2912688" cy="336005"/>
            </a:xfrm>
            <a:prstGeom prst="roundRect">
              <a:avLst>
                <a:gd fmla="val 16667" name="adj"/>
              </a:avLst>
            </a:prstGeom>
            <a:solidFill>
              <a:schemeClr val="accent3"/>
            </a:solidFill>
            <a:ln cap="flat" cmpd="sng" w="8750">
              <a:solidFill>
                <a:schemeClr val="dk2"/>
              </a:solidFill>
              <a:prstDash val="solid"/>
              <a:round/>
              <a:headEnd len="sm" w="sm" type="none"/>
              <a:tailEnd len="sm" w="sm" type="none"/>
            </a:ln>
          </p:spPr>
          <p:txBody>
            <a:bodyPr anchorCtr="0" anchor="ctr" bIns="84000" lIns="84000" spcFirstLastPara="1" rIns="84000" wrap="square" tIns="84000">
              <a:noAutofit/>
            </a:bodyPr>
            <a:lstStyle/>
            <a:p>
              <a:pPr indent="0" lvl="0" marL="0" rtl="0" algn="ctr">
                <a:spcBef>
                  <a:spcPts val="0"/>
                </a:spcBef>
                <a:spcAft>
                  <a:spcPts val="0"/>
                </a:spcAft>
                <a:buNone/>
              </a:pPr>
              <a:r>
                <a:rPr b="1" lang="en-US" sz="1286">
                  <a:solidFill>
                    <a:schemeClr val="lt1"/>
                  </a:solidFill>
                  <a:latin typeface="Century Gothic"/>
                  <a:ea typeface="Century Gothic"/>
                  <a:cs typeface="Century Gothic"/>
                  <a:sym typeface="Century Gothic"/>
                </a:rPr>
                <a:t>TL2 (2008)</a:t>
              </a:r>
              <a:endParaRPr b="1" sz="1286">
                <a:solidFill>
                  <a:schemeClr val="lt1"/>
                </a:solidFill>
                <a:latin typeface="Century Gothic"/>
                <a:ea typeface="Century Gothic"/>
                <a:cs typeface="Century Gothic"/>
                <a:sym typeface="Century Gothic"/>
              </a:endParaRPr>
            </a:p>
          </p:txBody>
        </p:sp>
      </p:grpSp>
      <p:sp>
        <p:nvSpPr>
          <p:cNvPr id="167" name="Google Shape;167;p16"/>
          <p:cNvSpPr txBox="1"/>
          <p:nvPr>
            <p:ph idx="12" type="sldNum"/>
          </p:nvPr>
        </p:nvSpPr>
        <p:spPr>
          <a:xfrm>
            <a:off x="10981944" y="6035040"/>
            <a:ext cx="838200" cy="365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68" name="Google Shape;168;p16"/>
          <p:cNvSpPr txBox="1"/>
          <p:nvPr/>
        </p:nvSpPr>
        <p:spPr>
          <a:xfrm>
            <a:off x="1066800" y="480124"/>
            <a:ext cx="10058400" cy="7815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262626"/>
              </a:buClr>
              <a:buSzPts val="4000"/>
              <a:buFont typeface="Century Gothic"/>
              <a:buNone/>
            </a:pPr>
            <a:r>
              <a:rPr i="0" lang="en-US" sz="4000" cap="none">
                <a:solidFill>
                  <a:srgbClr val="262626"/>
                </a:solidFill>
                <a:latin typeface="Century Gothic"/>
                <a:ea typeface="Century Gothic"/>
                <a:cs typeface="Century Gothic"/>
                <a:sym typeface="Century Gothic"/>
              </a:rPr>
              <a:t>Prior </a:t>
            </a:r>
            <a:r>
              <a:rPr lang="en-US" sz="4000">
                <a:solidFill>
                  <a:srgbClr val="262626"/>
                </a:solidFill>
                <a:latin typeface="Century Gothic"/>
                <a:ea typeface="Century Gothic"/>
                <a:cs typeface="Century Gothic"/>
                <a:sym typeface="Century Gothic"/>
              </a:rPr>
              <a:t>Work</a:t>
            </a:r>
            <a:endParaRPr>
              <a:highlight>
                <a:srgbClr val="FBF236"/>
              </a:highlight>
            </a:endParaRPr>
          </a:p>
        </p:txBody>
      </p:sp>
      <p:grpSp>
        <p:nvGrpSpPr>
          <p:cNvPr id="169" name="Google Shape;169;p16"/>
          <p:cNvGrpSpPr/>
          <p:nvPr/>
        </p:nvGrpSpPr>
        <p:grpSpPr>
          <a:xfrm>
            <a:off x="678693" y="2015684"/>
            <a:ext cx="3465667" cy="3544903"/>
            <a:chOff x="856825" y="2289400"/>
            <a:chExt cx="3771950" cy="3858188"/>
          </a:xfrm>
        </p:grpSpPr>
        <p:pic>
          <p:nvPicPr>
            <p:cNvPr id="170" name="Google Shape;170;p16"/>
            <p:cNvPicPr preferRelativeResize="0"/>
            <p:nvPr/>
          </p:nvPicPr>
          <p:blipFill>
            <a:blip r:embed="rId4">
              <a:alphaModFix/>
            </a:blip>
            <a:stretch>
              <a:fillRect/>
            </a:stretch>
          </p:blipFill>
          <p:spPr>
            <a:xfrm>
              <a:off x="856825" y="2549862"/>
              <a:ext cx="3771950" cy="3597726"/>
            </a:xfrm>
            <a:prstGeom prst="rect">
              <a:avLst/>
            </a:prstGeom>
            <a:noFill/>
            <a:ln>
              <a:noFill/>
            </a:ln>
            <a:effectLst>
              <a:outerShdw blurRad="52511" rotWithShape="0" algn="bl" dir="5400000" dist="17504">
                <a:srgbClr val="000000">
                  <a:alpha val="50000"/>
                </a:srgbClr>
              </a:outerShdw>
            </a:effectLst>
          </p:spPr>
        </p:pic>
        <p:sp>
          <p:nvSpPr>
            <p:cNvPr id="171" name="Google Shape;171;p16"/>
            <p:cNvSpPr/>
            <p:nvPr/>
          </p:nvSpPr>
          <p:spPr>
            <a:xfrm>
              <a:off x="1157750" y="2289400"/>
              <a:ext cx="3170100" cy="365700"/>
            </a:xfrm>
            <a:prstGeom prst="roundRect">
              <a:avLst>
                <a:gd fmla="val 16667" name="adj"/>
              </a:avLst>
            </a:prstGeom>
            <a:solidFill>
              <a:schemeClr val="accent3"/>
            </a:solidFill>
            <a:ln cap="flat" cmpd="sng" w="8750">
              <a:solidFill>
                <a:schemeClr val="dk2"/>
              </a:solidFill>
              <a:prstDash val="solid"/>
              <a:round/>
              <a:headEnd len="sm" w="sm" type="none"/>
              <a:tailEnd len="sm" w="sm" type="none"/>
            </a:ln>
          </p:spPr>
          <p:txBody>
            <a:bodyPr anchorCtr="0" anchor="ctr" bIns="84000" lIns="84000" spcFirstLastPara="1" rIns="84000" wrap="square" tIns="84000">
              <a:noAutofit/>
            </a:bodyPr>
            <a:lstStyle/>
            <a:p>
              <a:pPr indent="0" lvl="0" marL="0" rtl="0" algn="ctr">
                <a:spcBef>
                  <a:spcPts val="0"/>
                </a:spcBef>
                <a:spcAft>
                  <a:spcPts val="0"/>
                </a:spcAft>
                <a:buNone/>
              </a:pPr>
              <a:r>
                <a:rPr b="1" lang="en-US" sz="1286">
                  <a:solidFill>
                    <a:schemeClr val="lt1"/>
                  </a:solidFill>
                  <a:latin typeface="Century Gothic"/>
                  <a:ea typeface="Century Gothic"/>
                  <a:cs typeface="Century Gothic"/>
                  <a:sym typeface="Century Gothic"/>
                </a:rPr>
                <a:t>TinySTM (2008)</a:t>
              </a:r>
              <a:endParaRPr b="1" sz="1286">
                <a:solidFill>
                  <a:schemeClr val="lt1"/>
                </a:solidFill>
                <a:latin typeface="Century Gothic"/>
                <a:ea typeface="Century Gothic"/>
                <a:cs typeface="Century Gothic"/>
                <a:sym typeface="Century Gothic"/>
              </a:endParaRPr>
            </a:p>
          </p:txBody>
        </p:sp>
      </p:grpSp>
      <p:grpSp>
        <p:nvGrpSpPr>
          <p:cNvPr id="172" name="Google Shape;172;p16"/>
          <p:cNvGrpSpPr/>
          <p:nvPr/>
        </p:nvGrpSpPr>
        <p:grpSpPr>
          <a:xfrm>
            <a:off x="1052622" y="3078219"/>
            <a:ext cx="3465668" cy="3050784"/>
            <a:chOff x="1052622" y="3078219"/>
            <a:chExt cx="3465668" cy="3050784"/>
          </a:xfrm>
        </p:grpSpPr>
        <p:pic>
          <p:nvPicPr>
            <p:cNvPr id="173" name="Google Shape;173;p16"/>
            <p:cNvPicPr preferRelativeResize="0"/>
            <p:nvPr/>
          </p:nvPicPr>
          <p:blipFill rotWithShape="1">
            <a:blip r:embed="rId5">
              <a:alphaModFix/>
            </a:blip>
            <a:srcRect b="15839" l="0" r="0" t="0"/>
            <a:stretch/>
          </p:blipFill>
          <p:spPr>
            <a:xfrm>
              <a:off x="1052622" y="3340606"/>
              <a:ext cx="3465668" cy="2788397"/>
            </a:xfrm>
            <a:prstGeom prst="rect">
              <a:avLst/>
            </a:prstGeom>
            <a:noFill/>
            <a:ln>
              <a:noFill/>
            </a:ln>
            <a:effectLst>
              <a:outerShdw blurRad="52511" rotWithShape="0" algn="bl" dir="5400000" dist="17504">
                <a:srgbClr val="000000">
                  <a:alpha val="50000"/>
                </a:srgbClr>
              </a:outerShdw>
            </a:effectLst>
          </p:spPr>
        </p:pic>
        <p:sp>
          <p:nvSpPr>
            <p:cNvPr id="174" name="Google Shape;174;p16"/>
            <p:cNvSpPr/>
            <p:nvPr/>
          </p:nvSpPr>
          <p:spPr>
            <a:xfrm>
              <a:off x="1231673" y="3078219"/>
              <a:ext cx="2912688" cy="336005"/>
            </a:xfrm>
            <a:prstGeom prst="roundRect">
              <a:avLst>
                <a:gd fmla="val 16667" name="adj"/>
              </a:avLst>
            </a:prstGeom>
            <a:solidFill>
              <a:schemeClr val="accent3"/>
            </a:solidFill>
            <a:ln cap="flat" cmpd="sng" w="8750">
              <a:solidFill>
                <a:schemeClr val="dk2"/>
              </a:solidFill>
              <a:prstDash val="solid"/>
              <a:round/>
              <a:headEnd len="sm" w="sm" type="none"/>
              <a:tailEnd len="sm" w="sm" type="none"/>
            </a:ln>
          </p:spPr>
          <p:txBody>
            <a:bodyPr anchorCtr="0" anchor="ctr" bIns="84000" lIns="84000" spcFirstLastPara="1" rIns="84000" wrap="square" tIns="84000">
              <a:noAutofit/>
            </a:bodyPr>
            <a:lstStyle/>
            <a:p>
              <a:pPr indent="0" lvl="0" marL="0" rtl="0" algn="ctr">
                <a:spcBef>
                  <a:spcPts val="0"/>
                </a:spcBef>
                <a:spcAft>
                  <a:spcPts val="0"/>
                </a:spcAft>
                <a:buNone/>
              </a:pPr>
              <a:r>
                <a:rPr b="1" lang="en-US" sz="1286">
                  <a:solidFill>
                    <a:schemeClr val="lt1"/>
                  </a:solidFill>
                  <a:latin typeface="Century Gothic"/>
                  <a:ea typeface="Century Gothic"/>
                  <a:cs typeface="Century Gothic"/>
                  <a:sym typeface="Century Gothic"/>
                </a:rPr>
                <a:t>NORec</a:t>
              </a:r>
              <a:r>
                <a:rPr b="1" lang="en-US" sz="1286">
                  <a:solidFill>
                    <a:schemeClr val="lt1"/>
                  </a:solidFill>
                  <a:latin typeface="Century Gothic"/>
                  <a:ea typeface="Century Gothic"/>
                  <a:cs typeface="Century Gothic"/>
                  <a:sym typeface="Century Gothic"/>
                </a:rPr>
                <a:t> (2010)</a:t>
              </a:r>
              <a:endParaRPr b="1" sz="1286">
                <a:solidFill>
                  <a:schemeClr val="lt1"/>
                </a:solidFill>
                <a:latin typeface="Century Gothic"/>
                <a:ea typeface="Century Gothic"/>
                <a:cs typeface="Century Gothic"/>
                <a:sym typeface="Century Gothic"/>
              </a:endParaRPr>
            </a:p>
          </p:txBody>
        </p:sp>
      </p:grpSp>
      <p:grpSp>
        <p:nvGrpSpPr>
          <p:cNvPr id="175" name="Google Shape;175;p16"/>
          <p:cNvGrpSpPr/>
          <p:nvPr/>
        </p:nvGrpSpPr>
        <p:grpSpPr>
          <a:xfrm>
            <a:off x="8309275" y="2007450"/>
            <a:ext cx="3460549" cy="3767675"/>
            <a:chOff x="8309375" y="1261625"/>
            <a:chExt cx="3460549" cy="3767675"/>
          </a:xfrm>
        </p:grpSpPr>
        <p:pic>
          <p:nvPicPr>
            <p:cNvPr id="176" name="Google Shape;176;p16"/>
            <p:cNvPicPr preferRelativeResize="0"/>
            <p:nvPr/>
          </p:nvPicPr>
          <p:blipFill rotWithShape="1">
            <a:blip r:embed="rId6">
              <a:alphaModFix/>
            </a:blip>
            <a:srcRect b="15981" l="0" r="0" t="0"/>
            <a:stretch/>
          </p:blipFill>
          <p:spPr>
            <a:xfrm>
              <a:off x="8309375" y="1587500"/>
              <a:ext cx="3460549" cy="3441800"/>
            </a:xfrm>
            <a:prstGeom prst="rect">
              <a:avLst/>
            </a:prstGeom>
            <a:noFill/>
            <a:ln>
              <a:noFill/>
            </a:ln>
            <a:effectLst>
              <a:outerShdw blurRad="57150" rotWithShape="0" algn="bl" dir="5400000" dist="19050">
                <a:srgbClr val="000000">
                  <a:alpha val="50000"/>
                </a:srgbClr>
              </a:outerShdw>
            </a:effectLst>
          </p:spPr>
        </p:pic>
        <p:sp>
          <p:nvSpPr>
            <p:cNvPr id="177" name="Google Shape;177;p16"/>
            <p:cNvSpPr/>
            <p:nvPr/>
          </p:nvSpPr>
          <p:spPr>
            <a:xfrm>
              <a:off x="8454588" y="1261625"/>
              <a:ext cx="3170100" cy="365700"/>
            </a:xfrm>
            <a:prstGeom prst="roundRect">
              <a:avLst>
                <a:gd fmla="val 16667" name="adj"/>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chemeClr val="lt1"/>
                  </a:solidFill>
                  <a:latin typeface="Century Gothic"/>
                  <a:ea typeface="Century Gothic"/>
                  <a:cs typeface="Century Gothic"/>
                  <a:sym typeface="Century Gothic"/>
                </a:rPr>
                <a:t>DCTL (2024)</a:t>
              </a:r>
              <a:endParaRPr b="1">
                <a:solidFill>
                  <a:schemeClr val="lt1"/>
                </a:solidFill>
                <a:latin typeface="Century Gothic"/>
                <a:ea typeface="Century Gothic"/>
                <a:cs typeface="Century Gothic"/>
                <a:sym typeface="Century Gothic"/>
              </a:endParaRPr>
            </a:p>
          </p:txBody>
        </p:sp>
      </p:grpSp>
      <p:grpSp>
        <p:nvGrpSpPr>
          <p:cNvPr id="178" name="Google Shape;178;p16"/>
          <p:cNvGrpSpPr/>
          <p:nvPr/>
        </p:nvGrpSpPr>
        <p:grpSpPr>
          <a:xfrm>
            <a:off x="4683551" y="2007450"/>
            <a:ext cx="3460574" cy="3767674"/>
            <a:chOff x="4724976" y="1261625"/>
            <a:chExt cx="3460574" cy="3767674"/>
          </a:xfrm>
        </p:grpSpPr>
        <p:pic>
          <p:nvPicPr>
            <p:cNvPr id="179" name="Google Shape;179;p16"/>
            <p:cNvPicPr preferRelativeResize="0"/>
            <p:nvPr/>
          </p:nvPicPr>
          <p:blipFill rotWithShape="1">
            <a:blip r:embed="rId7">
              <a:alphaModFix/>
            </a:blip>
            <a:srcRect b="0" l="0" r="6385" t="0"/>
            <a:stretch/>
          </p:blipFill>
          <p:spPr>
            <a:xfrm>
              <a:off x="4724976" y="1569642"/>
              <a:ext cx="3460574" cy="3459657"/>
            </a:xfrm>
            <a:prstGeom prst="rect">
              <a:avLst/>
            </a:prstGeom>
            <a:noFill/>
            <a:ln>
              <a:noFill/>
            </a:ln>
            <a:effectLst>
              <a:outerShdw blurRad="57150" rotWithShape="0" algn="bl" dir="5400000" dist="19050">
                <a:srgbClr val="000000">
                  <a:alpha val="50000"/>
                </a:srgbClr>
              </a:outerShdw>
            </a:effectLst>
          </p:spPr>
        </p:pic>
        <p:sp>
          <p:nvSpPr>
            <p:cNvPr id="180" name="Google Shape;180;p16"/>
            <p:cNvSpPr/>
            <p:nvPr/>
          </p:nvSpPr>
          <p:spPr>
            <a:xfrm>
              <a:off x="4870213" y="1261625"/>
              <a:ext cx="3170100" cy="365700"/>
            </a:xfrm>
            <a:prstGeom prst="roundRect">
              <a:avLst>
                <a:gd fmla="val 16667" name="adj"/>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chemeClr val="lt1"/>
                  </a:solidFill>
                  <a:latin typeface="Century Gothic"/>
                  <a:ea typeface="Century Gothic"/>
                  <a:cs typeface="Century Gothic"/>
                  <a:sym typeface="Century Gothic"/>
                </a:rPr>
                <a:t>SMV </a:t>
              </a:r>
              <a:r>
                <a:rPr b="1" lang="en-US">
                  <a:solidFill>
                    <a:schemeClr val="lt1"/>
                  </a:solidFill>
                  <a:latin typeface="Century Gothic"/>
                  <a:ea typeface="Century Gothic"/>
                  <a:cs typeface="Century Gothic"/>
                  <a:sym typeface="Century Gothic"/>
                </a:rPr>
                <a:t>(2011)</a:t>
              </a:r>
              <a:endParaRPr b="1">
                <a:solidFill>
                  <a:schemeClr val="lt1"/>
                </a:solidFill>
                <a:latin typeface="Century Gothic"/>
                <a:ea typeface="Century Gothic"/>
                <a:cs typeface="Century Gothic"/>
                <a:sym typeface="Century Gothic"/>
              </a:endParaRPr>
            </a:p>
          </p:txBody>
        </p:sp>
      </p:grpSp>
      <p:sp>
        <p:nvSpPr>
          <p:cNvPr id="181" name="Google Shape;181;p16"/>
          <p:cNvSpPr/>
          <p:nvPr/>
        </p:nvSpPr>
        <p:spPr>
          <a:xfrm>
            <a:off x="609700" y="5775125"/>
            <a:ext cx="3908700" cy="5748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600">
                <a:solidFill>
                  <a:schemeClr val="dk1"/>
                </a:solidFill>
                <a:latin typeface="Century Gothic"/>
                <a:ea typeface="Century Gothic"/>
                <a:cs typeface="Century Gothic"/>
                <a:sym typeface="Century Gothic"/>
              </a:rPr>
              <a:t>Classic Opaque Single-Version TMs</a:t>
            </a:r>
            <a:endParaRPr b="1" sz="1600">
              <a:solidFill>
                <a:schemeClr val="dk1"/>
              </a:solidFill>
              <a:latin typeface="Century Gothic"/>
              <a:ea typeface="Century Gothic"/>
              <a:cs typeface="Century Gothic"/>
              <a:sym typeface="Century Gothic"/>
            </a:endParaRPr>
          </a:p>
        </p:txBody>
      </p:sp>
      <p:sp>
        <p:nvSpPr>
          <p:cNvPr id="182" name="Google Shape;182;p16"/>
          <p:cNvSpPr/>
          <p:nvPr/>
        </p:nvSpPr>
        <p:spPr>
          <a:xfrm>
            <a:off x="4950575" y="5775125"/>
            <a:ext cx="2926500" cy="5748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600">
                <a:solidFill>
                  <a:schemeClr val="dk1"/>
                </a:solidFill>
                <a:latin typeface="Century Gothic"/>
                <a:ea typeface="Century Gothic"/>
                <a:cs typeface="Century Gothic"/>
                <a:sym typeface="Century Gothic"/>
              </a:rPr>
              <a:t>Opaque Multiversion TM</a:t>
            </a:r>
            <a:endParaRPr b="1" sz="1600">
              <a:solidFill>
                <a:schemeClr val="dk1"/>
              </a:solidFill>
              <a:latin typeface="Century Gothic"/>
              <a:ea typeface="Century Gothic"/>
              <a:cs typeface="Century Gothic"/>
              <a:sym typeface="Century Gothic"/>
            </a:endParaRPr>
          </a:p>
        </p:txBody>
      </p:sp>
      <p:sp>
        <p:nvSpPr>
          <p:cNvPr id="183" name="Google Shape;183;p16"/>
          <p:cNvSpPr/>
          <p:nvPr/>
        </p:nvSpPr>
        <p:spPr>
          <a:xfrm>
            <a:off x="8497375" y="5775125"/>
            <a:ext cx="3005400" cy="5748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600">
                <a:solidFill>
                  <a:schemeClr val="dk1"/>
                </a:solidFill>
                <a:latin typeface="Century Gothic"/>
                <a:ea typeface="Century Gothic"/>
                <a:cs typeface="Century Gothic"/>
                <a:sym typeface="Century Gothic"/>
              </a:rPr>
              <a:t>New SOA Opaque Single Version </a:t>
            </a:r>
            <a:r>
              <a:rPr b="1" lang="en-US" sz="1600">
                <a:solidFill>
                  <a:schemeClr val="dk1"/>
                </a:solidFill>
                <a:latin typeface="Century Gothic"/>
                <a:ea typeface="Century Gothic"/>
                <a:cs typeface="Century Gothic"/>
                <a:sym typeface="Century Gothic"/>
              </a:rPr>
              <a:t>TM</a:t>
            </a:r>
            <a:endParaRPr b="1" sz="1600">
              <a:solidFill>
                <a:schemeClr val="dk1"/>
              </a:solidFill>
              <a:latin typeface="Century Gothic"/>
              <a:ea typeface="Century Gothic"/>
              <a:cs typeface="Century Gothic"/>
              <a:sym typeface="Century Gothic"/>
            </a:endParaRPr>
          </a:p>
        </p:txBody>
      </p:sp>
      <p:sp>
        <p:nvSpPr>
          <p:cNvPr id="184" name="Google Shape;184;p16"/>
          <p:cNvSpPr/>
          <p:nvPr/>
        </p:nvSpPr>
        <p:spPr>
          <a:xfrm>
            <a:off x="421700" y="424925"/>
            <a:ext cx="11419200" cy="5925000"/>
          </a:xfrm>
          <a:prstGeom prst="rect">
            <a:avLst/>
          </a:prstGeom>
          <a:solidFill>
            <a:srgbClr val="A9A9A9">
              <a:alpha val="77220"/>
            </a:srgbClr>
          </a:solidFill>
          <a:ln>
            <a:noFill/>
          </a:ln>
          <a:effectLst>
            <a:outerShdw blurRad="57150" rotWithShape="0" algn="ctr" dir="5400000" dist="19050">
              <a:srgbClr val="000000">
                <a:alpha val="6275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rgbClr val="FFFFFF"/>
              </a:solidFill>
              <a:latin typeface="Century Gothic"/>
              <a:ea typeface="Century Gothic"/>
              <a:cs typeface="Century Gothic"/>
              <a:sym typeface="Century Gothic"/>
            </a:endParaRPr>
          </a:p>
        </p:txBody>
      </p:sp>
      <p:sp>
        <p:nvSpPr>
          <p:cNvPr id="185" name="Google Shape;185;p16"/>
          <p:cNvSpPr/>
          <p:nvPr/>
        </p:nvSpPr>
        <p:spPr>
          <a:xfrm>
            <a:off x="608250" y="2015650"/>
            <a:ext cx="10975500" cy="3544800"/>
          </a:xfrm>
          <a:prstGeom prst="rect">
            <a:avLst/>
          </a:prstGeom>
          <a:gradFill>
            <a:gsLst>
              <a:gs pos="0">
                <a:srgbClr val="000000"/>
              </a:gs>
              <a:gs pos="50000">
                <a:srgbClr val="000000"/>
              </a:gs>
              <a:gs pos="100000">
                <a:srgbClr val="000000"/>
              </a:gs>
            </a:gsLst>
            <a:lin ang="5400012" scaled="0"/>
          </a:gradFill>
          <a:ln>
            <a:noFill/>
          </a:ln>
          <a:effectLst>
            <a:outerShdw blurRad="57150" rotWithShape="0" algn="ctr" dir="5400000" dist="19050">
              <a:srgbClr val="000000">
                <a:alpha val="6275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rgbClr val="FFFFFF"/>
                </a:solidFill>
                <a:latin typeface="Century Gothic"/>
                <a:ea typeface="Century Gothic"/>
                <a:cs typeface="Century Gothic"/>
                <a:sym typeface="Century Gothic"/>
              </a:rPr>
              <a:t>Our Contribution: Multiverse</a:t>
            </a:r>
            <a:endParaRPr b="1" sz="2800">
              <a:solidFill>
                <a:srgbClr val="FFFFFF"/>
              </a:solidFill>
              <a:latin typeface="Century Gothic"/>
              <a:ea typeface="Century Gothic"/>
              <a:cs typeface="Century Gothic"/>
              <a:sym typeface="Century Gothic"/>
            </a:endParaRPr>
          </a:p>
          <a:p>
            <a:pPr indent="0" lvl="0" marL="0" marR="0" rtl="0" algn="ctr">
              <a:spcBef>
                <a:spcPts val="0"/>
              </a:spcBef>
              <a:spcAft>
                <a:spcPts val="0"/>
              </a:spcAft>
              <a:buNone/>
            </a:pPr>
            <a:r>
              <a:t/>
            </a:r>
            <a:endParaRPr b="1" sz="2600">
              <a:solidFill>
                <a:srgbClr val="FFFFFF"/>
              </a:solidFill>
              <a:latin typeface="Century Gothic"/>
              <a:ea typeface="Century Gothic"/>
              <a:cs typeface="Century Gothic"/>
              <a:sym typeface="Century Gothic"/>
            </a:endParaRPr>
          </a:p>
          <a:p>
            <a:pPr indent="0" lvl="0" marL="0" marR="0" rtl="0" algn="ctr">
              <a:spcBef>
                <a:spcPts val="0"/>
              </a:spcBef>
              <a:spcAft>
                <a:spcPts val="0"/>
              </a:spcAft>
              <a:buNone/>
            </a:pPr>
            <a:r>
              <a:rPr lang="en-US" sz="2600">
                <a:solidFill>
                  <a:srgbClr val="FFFFFF"/>
                </a:solidFill>
                <a:latin typeface="Century Gothic"/>
                <a:ea typeface="Century Gothic"/>
                <a:cs typeface="Century Gothic"/>
                <a:sym typeface="Century Gothic"/>
              </a:rPr>
              <a:t>A</a:t>
            </a:r>
            <a:r>
              <a:rPr lang="en-US" sz="2600">
                <a:solidFill>
                  <a:srgbClr val="FFFFFF"/>
                </a:solidFill>
                <a:latin typeface="Century Gothic"/>
                <a:ea typeface="Century Gothic"/>
                <a:cs typeface="Century Gothic"/>
                <a:sym typeface="Century Gothic"/>
              </a:rPr>
              <a:t> new opaque </a:t>
            </a:r>
            <a:r>
              <a:rPr lang="en-US" sz="2600">
                <a:solidFill>
                  <a:srgbClr val="FFFFFF"/>
                </a:solidFill>
                <a:latin typeface="Century Gothic"/>
                <a:ea typeface="Century Gothic"/>
                <a:cs typeface="Century Gothic"/>
                <a:sym typeface="Century Gothic"/>
              </a:rPr>
              <a:t>TM </a:t>
            </a:r>
            <a:endParaRPr sz="2600">
              <a:solidFill>
                <a:srgbClr val="FFFFFF"/>
              </a:solidFill>
              <a:latin typeface="Century Gothic"/>
              <a:ea typeface="Century Gothic"/>
              <a:cs typeface="Century Gothic"/>
              <a:sym typeface="Century Gothic"/>
            </a:endParaRPr>
          </a:p>
          <a:p>
            <a:pPr indent="0" lvl="0" marL="0" marR="0" rtl="0" algn="ctr">
              <a:spcBef>
                <a:spcPts val="0"/>
              </a:spcBef>
              <a:spcAft>
                <a:spcPts val="0"/>
              </a:spcAft>
              <a:buNone/>
            </a:pPr>
            <a:r>
              <a:rPr lang="en-US" sz="2600">
                <a:solidFill>
                  <a:srgbClr val="FFFFFF"/>
                </a:solidFill>
                <a:latin typeface="Century Gothic"/>
                <a:ea typeface="Century Gothic"/>
                <a:cs typeface="Century Gothic"/>
                <a:sym typeface="Century Gothic"/>
              </a:rPr>
              <a:t>matching state-of-the-art in single-version TM for typical workloads</a:t>
            </a:r>
            <a:br>
              <a:rPr lang="en-US" sz="2600">
                <a:solidFill>
                  <a:srgbClr val="FFFFFF"/>
                </a:solidFill>
                <a:latin typeface="Century Gothic"/>
                <a:ea typeface="Century Gothic"/>
                <a:cs typeface="Century Gothic"/>
                <a:sym typeface="Century Gothic"/>
              </a:rPr>
            </a:br>
            <a:r>
              <a:rPr lang="en-US" sz="2600">
                <a:solidFill>
                  <a:srgbClr val="FFFFFF"/>
                </a:solidFill>
                <a:latin typeface="Century Gothic"/>
                <a:ea typeface="Century Gothic"/>
                <a:cs typeface="Century Gothic"/>
                <a:sym typeface="Century Gothic"/>
              </a:rPr>
              <a:t>plus ability to handle long running reads</a:t>
            </a:r>
            <a:endParaRPr sz="2600">
              <a:solidFill>
                <a:srgbClr val="FFFFFF"/>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2" name="Shape 942"/>
        <p:cNvGrpSpPr/>
        <p:nvPr/>
      </p:nvGrpSpPr>
      <p:grpSpPr>
        <a:xfrm>
          <a:off x="0" y="0"/>
          <a:ext cx="0" cy="0"/>
          <a:chOff x="0" y="0"/>
          <a:chExt cx="0" cy="0"/>
        </a:xfrm>
      </p:grpSpPr>
      <p:sp>
        <p:nvSpPr>
          <p:cNvPr id="943" name="Google Shape;943;p52"/>
          <p:cNvSpPr txBox="1"/>
          <p:nvPr>
            <p:ph type="title"/>
          </p:nvPr>
        </p:nvSpPr>
        <p:spPr>
          <a:xfrm>
            <a:off x="1066800" y="642594"/>
            <a:ext cx="10058400" cy="1371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Memory Management </a:t>
            </a:r>
            <a:r>
              <a:rPr lang="en-US"/>
              <a:t>- Linked List Example</a:t>
            </a:r>
            <a:r>
              <a:rPr lang="en-US"/>
              <a:t> </a:t>
            </a:r>
            <a:endParaRPr/>
          </a:p>
        </p:txBody>
      </p:sp>
      <p:sp>
        <p:nvSpPr>
          <p:cNvPr id="944" name="Google Shape;944;p52"/>
          <p:cNvSpPr txBox="1"/>
          <p:nvPr>
            <p:ph idx="12" type="sldNum"/>
          </p:nvPr>
        </p:nvSpPr>
        <p:spPr>
          <a:xfrm>
            <a:off x="10981944" y="6035040"/>
            <a:ext cx="838200" cy="365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945" name="Google Shape;945;p52"/>
          <p:cNvSpPr/>
          <p:nvPr/>
        </p:nvSpPr>
        <p:spPr>
          <a:xfrm>
            <a:off x="4620692" y="4282198"/>
            <a:ext cx="702900" cy="633900"/>
          </a:xfrm>
          <a:prstGeom prst="rect">
            <a:avLst/>
          </a:prstGeom>
          <a:solidFill>
            <a:schemeClr val="lt2"/>
          </a:solidFill>
          <a:ln cap="flat" cmpd="sng" w="13200">
            <a:solidFill>
              <a:schemeClr val="dk2"/>
            </a:solidFill>
            <a:prstDash val="solid"/>
            <a:round/>
            <a:headEnd len="sm" w="sm" type="none"/>
            <a:tailEnd len="sm" w="sm" type="none"/>
          </a:ln>
        </p:spPr>
        <p:txBody>
          <a:bodyPr anchorCtr="0" anchor="ctr" bIns="126575" lIns="126575" spcFirstLastPara="1" rIns="126575" wrap="square" tIns="126575">
            <a:noAutofit/>
          </a:bodyPr>
          <a:lstStyle/>
          <a:p>
            <a:pPr indent="0" lvl="0" marL="0" rtl="0" algn="ctr">
              <a:spcBef>
                <a:spcPts val="0"/>
              </a:spcBef>
              <a:spcAft>
                <a:spcPts val="0"/>
              </a:spcAft>
              <a:buNone/>
            </a:pPr>
            <a:r>
              <a:rPr lang="en-US" sz="1938">
                <a:latin typeface="Century Gothic"/>
                <a:ea typeface="Century Gothic"/>
                <a:cs typeface="Century Gothic"/>
                <a:sym typeface="Century Gothic"/>
              </a:rPr>
              <a:t>A</a:t>
            </a:r>
            <a:endParaRPr sz="1938">
              <a:latin typeface="Century Gothic"/>
              <a:ea typeface="Century Gothic"/>
              <a:cs typeface="Century Gothic"/>
              <a:sym typeface="Century Gothic"/>
            </a:endParaRPr>
          </a:p>
        </p:txBody>
      </p:sp>
      <p:sp>
        <p:nvSpPr>
          <p:cNvPr id="946" name="Google Shape;946;p52"/>
          <p:cNvSpPr/>
          <p:nvPr/>
        </p:nvSpPr>
        <p:spPr>
          <a:xfrm>
            <a:off x="5749740" y="4282198"/>
            <a:ext cx="702900" cy="633900"/>
          </a:xfrm>
          <a:prstGeom prst="rect">
            <a:avLst/>
          </a:prstGeom>
          <a:solidFill>
            <a:schemeClr val="lt2"/>
          </a:solidFill>
          <a:ln cap="flat" cmpd="sng" w="13200">
            <a:solidFill>
              <a:schemeClr val="dk2"/>
            </a:solidFill>
            <a:prstDash val="solid"/>
            <a:round/>
            <a:headEnd len="sm" w="sm" type="none"/>
            <a:tailEnd len="sm" w="sm" type="none"/>
          </a:ln>
        </p:spPr>
        <p:txBody>
          <a:bodyPr anchorCtr="0" anchor="ctr" bIns="126575" lIns="126575" spcFirstLastPara="1" rIns="126575" wrap="square" tIns="126575">
            <a:noAutofit/>
          </a:bodyPr>
          <a:lstStyle/>
          <a:p>
            <a:pPr indent="0" lvl="0" marL="0" rtl="0" algn="ctr">
              <a:spcBef>
                <a:spcPts val="0"/>
              </a:spcBef>
              <a:spcAft>
                <a:spcPts val="0"/>
              </a:spcAft>
              <a:buNone/>
            </a:pPr>
            <a:r>
              <a:rPr lang="en-US" sz="1938">
                <a:latin typeface="Century Gothic"/>
                <a:ea typeface="Century Gothic"/>
                <a:cs typeface="Century Gothic"/>
                <a:sym typeface="Century Gothic"/>
              </a:rPr>
              <a:t>B</a:t>
            </a:r>
            <a:endParaRPr sz="1938">
              <a:latin typeface="Century Gothic"/>
              <a:ea typeface="Century Gothic"/>
              <a:cs typeface="Century Gothic"/>
              <a:sym typeface="Century Gothic"/>
            </a:endParaRPr>
          </a:p>
        </p:txBody>
      </p:sp>
      <p:sp>
        <p:nvSpPr>
          <p:cNvPr id="947" name="Google Shape;947;p52"/>
          <p:cNvSpPr/>
          <p:nvPr/>
        </p:nvSpPr>
        <p:spPr>
          <a:xfrm>
            <a:off x="6878787" y="4282198"/>
            <a:ext cx="702900" cy="633900"/>
          </a:xfrm>
          <a:prstGeom prst="rect">
            <a:avLst/>
          </a:prstGeom>
          <a:solidFill>
            <a:srgbClr val="EA9999"/>
          </a:solidFill>
          <a:ln cap="flat" cmpd="sng" w="13200">
            <a:solidFill>
              <a:schemeClr val="dk2"/>
            </a:solidFill>
            <a:prstDash val="solid"/>
            <a:round/>
            <a:headEnd len="sm" w="sm" type="none"/>
            <a:tailEnd len="sm" w="sm" type="none"/>
          </a:ln>
        </p:spPr>
        <p:txBody>
          <a:bodyPr anchorCtr="0" anchor="ctr" bIns="126575" lIns="126575" spcFirstLastPara="1" rIns="126575" wrap="square" tIns="126575">
            <a:noAutofit/>
          </a:bodyPr>
          <a:lstStyle/>
          <a:p>
            <a:pPr indent="0" lvl="0" marL="0" rtl="0" algn="ctr">
              <a:spcBef>
                <a:spcPts val="0"/>
              </a:spcBef>
              <a:spcAft>
                <a:spcPts val="0"/>
              </a:spcAft>
              <a:buNone/>
            </a:pPr>
            <a:r>
              <a:rPr lang="en-US" sz="1938">
                <a:latin typeface="Century Gothic"/>
                <a:ea typeface="Century Gothic"/>
                <a:cs typeface="Century Gothic"/>
                <a:sym typeface="Century Gothic"/>
              </a:rPr>
              <a:t>C</a:t>
            </a:r>
            <a:endParaRPr sz="1938">
              <a:latin typeface="Century Gothic"/>
              <a:ea typeface="Century Gothic"/>
              <a:cs typeface="Century Gothic"/>
              <a:sym typeface="Century Gothic"/>
            </a:endParaRPr>
          </a:p>
        </p:txBody>
      </p:sp>
      <p:sp>
        <p:nvSpPr>
          <p:cNvPr id="948" name="Google Shape;948;p52"/>
          <p:cNvSpPr/>
          <p:nvPr/>
        </p:nvSpPr>
        <p:spPr>
          <a:xfrm>
            <a:off x="8007835" y="4282198"/>
            <a:ext cx="702900" cy="633900"/>
          </a:xfrm>
          <a:prstGeom prst="rect">
            <a:avLst/>
          </a:prstGeom>
          <a:solidFill>
            <a:srgbClr val="EA9999"/>
          </a:solidFill>
          <a:ln cap="flat" cmpd="sng" w="13200">
            <a:solidFill>
              <a:schemeClr val="dk2"/>
            </a:solidFill>
            <a:prstDash val="solid"/>
            <a:round/>
            <a:headEnd len="sm" w="sm" type="none"/>
            <a:tailEnd len="sm" w="sm" type="none"/>
          </a:ln>
        </p:spPr>
        <p:txBody>
          <a:bodyPr anchorCtr="0" anchor="ctr" bIns="126575" lIns="126575" spcFirstLastPara="1" rIns="126575" wrap="square" tIns="126575">
            <a:noAutofit/>
          </a:bodyPr>
          <a:lstStyle/>
          <a:p>
            <a:pPr indent="0" lvl="0" marL="0" rtl="0" algn="ctr">
              <a:spcBef>
                <a:spcPts val="0"/>
              </a:spcBef>
              <a:spcAft>
                <a:spcPts val="0"/>
              </a:spcAft>
              <a:buNone/>
            </a:pPr>
            <a:r>
              <a:rPr lang="en-US" sz="1938">
                <a:latin typeface="Century Gothic"/>
                <a:ea typeface="Century Gothic"/>
                <a:cs typeface="Century Gothic"/>
                <a:sym typeface="Century Gothic"/>
              </a:rPr>
              <a:t>D</a:t>
            </a:r>
            <a:endParaRPr sz="1938">
              <a:latin typeface="Century Gothic"/>
              <a:ea typeface="Century Gothic"/>
              <a:cs typeface="Century Gothic"/>
              <a:sym typeface="Century Gothic"/>
            </a:endParaRPr>
          </a:p>
        </p:txBody>
      </p:sp>
      <p:cxnSp>
        <p:nvCxnSpPr>
          <p:cNvPr id="949" name="Google Shape;949;p52"/>
          <p:cNvCxnSpPr>
            <a:stCxn id="945" idx="3"/>
            <a:endCxn id="946" idx="1"/>
          </p:cNvCxnSpPr>
          <p:nvPr/>
        </p:nvCxnSpPr>
        <p:spPr>
          <a:xfrm>
            <a:off x="5323592" y="4599148"/>
            <a:ext cx="426000" cy="0"/>
          </a:xfrm>
          <a:prstGeom prst="straightConnector1">
            <a:avLst/>
          </a:prstGeom>
          <a:noFill/>
          <a:ln cap="flat" cmpd="sng" w="13200">
            <a:solidFill>
              <a:schemeClr val="dk2"/>
            </a:solidFill>
            <a:prstDash val="solid"/>
            <a:round/>
            <a:headEnd len="med" w="med" type="none"/>
            <a:tailEnd len="med" w="med" type="triangle"/>
          </a:ln>
        </p:spPr>
      </p:cxnSp>
      <p:cxnSp>
        <p:nvCxnSpPr>
          <p:cNvPr id="950" name="Google Shape;950;p52"/>
          <p:cNvCxnSpPr>
            <a:stCxn id="947" idx="3"/>
            <a:endCxn id="948" idx="1"/>
          </p:cNvCxnSpPr>
          <p:nvPr/>
        </p:nvCxnSpPr>
        <p:spPr>
          <a:xfrm>
            <a:off x="7581687" y="4599148"/>
            <a:ext cx="426000" cy="0"/>
          </a:xfrm>
          <a:prstGeom prst="straightConnector1">
            <a:avLst/>
          </a:prstGeom>
          <a:noFill/>
          <a:ln cap="flat" cmpd="sng" w="13200">
            <a:solidFill>
              <a:schemeClr val="dk2"/>
            </a:solidFill>
            <a:prstDash val="solid"/>
            <a:round/>
            <a:headEnd len="med" w="med" type="none"/>
            <a:tailEnd len="med" w="med" type="triangle"/>
          </a:ln>
        </p:spPr>
      </p:cxnSp>
      <p:sp>
        <p:nvSpPr>
          <p:cNvPr id="951" name="Google Shape;951;p52"/>
          <p:cNvSpPr/>
          <p:nvPr/>
        </p:nvSpPr>
        <p:spPr>
          <a:xfrm>
            <a:off x="1296466" y="2945575"/>
            <a:ext cx="609300" cy="416100"/>
          </a:xfrm>
          <a:prstGeom prst="roundRect">
            <a:avLst>
              <a:gd fmla="val 16667" name="adj"/>
            </a:avLst>
          </a:prstGeom>
          <a:solidFill>
            <a:schemeClr val="accent3"/>
          </a:solidFill>
          <a:ln cap="flat" cmpd="sng" w="12175">
            <a:solidFill>
              <a:schemeClr val="dk2"/>
            </a:solidFill>
            <a:prstDash val="solid"/>
            <a:round/>
            <a:headEnd len="sm" w="sm" type="none"/>
            <a:tailEnd len="sm" w="sm" type="none"/>
          </a:ln>
        </p:spPr>
        <p:txBody>
          <a:bodyPr anchorCtr="0" anchor="ctr" bIns="116825" lIns="116825" spcFirstLastPara="1" rIns="116825" wrap="square" tIns="116825">
            <a:noAutofit/>
          </a:bodyPr>
          <a:lstStyle/>
          <a:p>
            <a:pPr indent="0" lvl="0" marL="0" rtl="0" algn="ctr">
              <a:spcBef>
                <a:spcPts val="0"/>
              </a:spcBef>
              <a:spcAft>
                <a:spcPts val="0"/>
              </a:spcAft>
              <a:buNone/>
            </a:pPr>
            <a:r>
              <a:rPr b="1" lang="en-US" sz="1789">
                <a:solidFill>
                  <a:schemeClr val="dk1"/>
                </a:solidFill>
                <a:latin typeface="Century Gothic"/>
                <a:ea typeface="Century Gothic"/>
                <a:cs typeface="Century Gothic"/>
                <a:sym typeface="Century Gothic"/>
              </a:rPr>
              <a:t>T1</a:t>
            </a:r>
            <a:endParaRPr b="1" sz="1789">
              <a:solidFill>
                <a:schemeClr val="dk1"/>
              </a:solidFill>
              <a:latin typeface="Century Gothic"/>
              <a:ea typeface="Century Gothic"/>
              <a:cs typeface="Century Gothic"/>
              <a:sym typeface="Century Gothic"/>
            </a:endParaRPr>
          </a:p>
        </p:txBody>
      </p:sp>
      <p:sp>
        <p:nvSpPr>
          <p:cNvPr id="952" name="Google Shape;952;p52"/>
          <p:cNvSpPr/>
          <p:nvPr/>
        </p:nvSpPr>
        <p:spPr>
          <a:xfrm>
            <a:off x="1740182" y="4868490"/>
            <a:ext cx="609300" cy="404400"/>
          </a:xfrm>
          <a:prstGeom prst="roundRect">
            <a:avLst>
              <a:gd fmla="val 16667" name="adj"/>
            </a:avLst>
          </a:prstGeom>
          <a:solidFill>
            <a:srgbClr val="F6B26B"/>
          </a:solidFill>
          <a:ln cap="flat" cmpd="sng" w="12175">
            <a:solidFill>
              <a:schemeClr val="dk2"/>
            </a:solidFill>
            <a:prstDash val="solid"/>
            <a:round/>
            <a:headEnd len="sm" w="sm" type="none"/>
            <a:tailEnd len="sm" w="sm" type="none"/>
          </a:ln>
        </p:spPr>
        <p:txBody>
          <a:bodyPr anchorCtr="0" anchor="ctr" bIns="116825" lIns="116825" spcFirstLastPara="1" rIns="116825" wrap="square" tIns="116825">
            <a:noAutofit/>
          </a:bodyPr>
          <a:lstStyle/>
          <a:p>
            <a:pPr indent="0" lvl="0" marL="0" rtl="0" algn="ctr">
              <a:spcBef>
                <a:spcPts val="0"/>
              </a:spcBef>
              <a:spcAft>
                <a:spcPts val="0"/>
              </a:spcAft>
              <a:buNone/>
            </a:pPr>
            <a:r>
              <a:rPr b="1" lang="en-US" sz="1789">
                <a:solidFill>
                  <a:schemeClr val="dk1"/>
                </a:solidFill>
                <a:latin typeface="Century Gothic"/>
                <a:ea typeface="Century Gothic"/>
                <a:cs typeface="Century Gothic"/>
                <a:sym typeface="Century Gothic"/>
              </a:rPr>
              <a:t>T2</a:t>
            </a:r>
            <a:endParaRPr b="1" sz="1789">
              <a:solidFill>
                <a:schemeClr val="dk1"/>
              </a:solidFill>
              <a:latin typeface="Century Gothic"/>
              <a:ea typeface="Century Gothic"/>
              <a:cs typeface="Century Gothic"/>
              <a:sym typeface="Century Gothic"/>
            </a:endParaRPr>
          </a:p>
        </p:txBody>
      </p:sp>
      <p:sp>
        <p:nvSpPr>
          <p:cNvPr id="953" name="Google Shape;953;p52"/>
          <p:cNvSpPr/>
          <p:nvPr/>
        </p:nvSpPr>
        <p:spPr>
          <a:xfrm>
            <a:off x="546775" y="3459550"/>
            <a:ext cx="3110100" cy="738900"/>
          </a:xfrm>
          <a:prstGeom prst="rect">
            <a:avLst/>
          </a:prstGeom>
          <a:solidFill>
            <a:schemeClr val="accent3"/>
          </a:solidFill>
          <a:ln cap="flat" cmpd="sng" w="12175">
            <a:solidFill>
              <a:schemeClr val="dk2"/>
            </a:solidFill>
            <a:prstDash val="solid"/>
            <a:round/>
            <a:headEnd len="sm" w="sm" type="none"/>
            <a:tailEnd len="sm" w="sm" type="none"/>
          </a:ln>
        </p:spPr>
        <p:txBody>
          <a:bodyPr anchorCtr="0" anchor="ctr" bIns="116825" lIns="116825" spcFirstLastPara="1" rIns="116825" wrap="square" tIns="116825">
            <a:noAutofit/>
          </a:bodyPr>
          <a:lstStyle/>
          <a:p>
            <a:pPr indent="0" lvl="0" marL="0" rtl="0" algn="l">
              <a:spcBef>
                <a:spcPts val="0"/>
              </a:spcBef>
              <a:spcAft>
                <a:spcPts val="0"/>
              </a:spcAft>
              <a:buNone/>
            </a:pPr>
            <a:r>
              <a:rPr b="1" lang="en-US" sz="1489">
                <a:latin typeface="Century Gothic"/>
                <a:ea typeface="Century Gothic"/>
                <a:cs typeface="Century Gothic"/>
                <a:sym typeface="Century Gothic"/>
              </a:rPr>
              <a:t>Txn { Traverse A to D }</a:t>
            </a:r>
            <a:endParaRPr b="1" sz="1489">
              <a:latin typeface="Century Gothic"/>
              <a:ea typeface="Century Gothic"/>
              <a:cs typeface="Century Gothic"/>
              <a:sym typeface="Century Gothic"/>
            </a:endParaRPr>
          </a:p>
        </p:txBody>
      </p:sp>
      <p:sp>
        <p:nvSpPr>
          <p:cNvPr id="954" name="Google Shape;954;p52"/>
          <p:cNvSpPr/>
          <p:nvPr/>
        </p:nvSpPr>
        <p:spPr>
          <a:xfrm>
            <a:off x="546775" y="5345500"/>
            <a:ext cx="3110100" cy="994500"/>
          </a:xfrm>
          <a:prstGeom prst="rect">
            <a:avLst/>
          </a:prstGeom>
          <a:solidFill>
            <a:srgbClr val="F6B26B"/>
          </a:solidFill>
          <a:ln cap="flat" cmpd="sng" w="12175">
            <a:solidFill>
              <a:schemeClr val="dk2"/>
            </a:solidFill>
            <a:prstDash val="solid"/>
            <a:round/>
            <a:headEnd len="sm" w="sm" type="none"/>
            <a:tailEnd len="sm" w="sm" type="none"/>
          </a:ln>
        </p:spPr>
        <p:txBody>
          <a:bodyPr anchorCtr="0" anchor="ctr" bIns="116825" lIns="116825" spcFirstLastPara="1" rIns="116825" wrap="square" tIns="116825">
            <a:noAutofit/>
          </a:bodyPr>
          <a:lstStyle/>
          <a:p>
            <a:pPr indent="0" lvl="0" marL="0" rtl="0" algn="l">
              <a:spcBef>
                <a:spcPts val="0"/>
              </a:spcBef>
              <a:spcAft>
                <a:spcPts val="0"/>
              </a:spcAft>
              <a:buNone/>
            </a:pPr>
            <a:r>
              <a:rPr b="1" lang="en-US" sz="1489">
                <a:latin typeface="Century Gothic"/>
                <a:ea typeface="Century Gothic"/>
                <a:cs typeface="Century Gothic"/>
                <a:sym typeface="Century Gothic"/>
              </a:rPr>
              <a:t>Txn { Remove back half of list }</a:t>
            </a:r>
            <a:endParaRPr b="1" sz="1489">
              <a:latin typeface="Century Gothic"/>
              <a:ea typeface="Century Gothic"/>
              <a:cs typeface="Century Gothic"/>
              <a:sym typeface="Century Gothic"/>
            </a:endParaRPr>
          </a:p>
          <a:p>
            <a:pPr indent="0" lvl="0" marL="0" rtl="0" algn="l">
              <a:spcBef>
                <a:spcPts val="0"/>
              </a:spcBef>
              <a:spcAft>
                <a:spcPts val="0"/>
              </a:spcAft>
              <a:buNone/>
            </a:pPr>
            <a:r>
              <a:rPr b="1" lang="en-US" sz="1489">
                <a:latin typeface="Century Gothic"/>
                <a:ea typeface="Century Gothic"/>
                <a:cs typeface="Century Gothic"/>
                <a:sym typeface="Century Gothic"/>
              </a:rPr>
              <a:t>Free(C)</a:t>
            </a:r>
            <a:endParaRPr b="1" sz="1489">
              <a:latin typeface="Century Gothic"/>
              <a:ea typeface="Century Gothic"/>
              <a:cs typeface="Century Gothic"/>
              <a:sym typeface="Century Gothic"/>
            </a:endParaRPr>
          </a:p>
          <a:p>
            <a:pPr indent="0" lvl="0" marL="0" rtl="0" algn="l">
              <a:spcBef>
                <a:spcPts val="0"/>
              </a:spcBef>
              <a:spcAft>
                <a:spcPts val="0"/>
              </a:spcAft>
              <a:buNone/>
            </a:pPr>
            <a:r>
              <a:rPr b="1" lang="en-US" sz="1489">
                <a:latin typeface="Century Gothic"/>
                <a:ea typeface="Century Gothic"/>
                <a:cs typeface="Century Gothic"/>
                <a:sym typeface="Century Gothic"/>
              </a:rPr>
              <a:t>Free(D)</a:t>
            </a:r>
            <a:endParaRPr b="1" sz="1489">
              <a:latin typeface="Century Gothic"/>
              <a:ea typeface="Century Gothic"/>
              <a:cs typeface="Century Gothic"/>
              <a:sym typeface="Century Gothic"/>
            </a:endParaRPr>
          </a:p>
        </p:txBody>
      </p:sp>
      <p:sp>
        <p:nvSpPr>
          <p:cNvPr id="955" name="Google Shape;955;p52"/>
          <p:cNvSpPr/>
          <p:nvPr/>
        </p:nvSpPr>
        <p:spPr>
          <a:xfrm>
            <a:off x="6872158" y="3687450"/>
            <a:ext cx="660000" cy="451200"/>
          </a:xfrm>
          <a:prstGeom prst="roundRect">
            <a:avLst>
              <a:gd fmla="val 16667" name="adj"/>
            </a:avLst>
          </a:prstGeom>
          <a:solidFill>
            <a:schemeClr val="accent3"/>
          </a:solidFill>
          <a:ln cap="flat" cmpd="sng" w="13200">
            <a:solidFill>
              <a:schemeClr val="dk2"/>
            </a:solidFill>
            <a:prstDash val="solid"/>
            <a:round/>
            <a:headEnd len="sm" w="sm" type="none"/>
            <a:tailEnd len="sm" w="sm" type="none"/>
          </a:ln>
        </p:spPr>
        <p:txBody>
          <a:bodyPr anchorCtr="0" anchor="ctr" bIns="126575" lIns="126575" spcFirstLastPara="1" rIns="126575" wrap="square" tIns="126575">
            <a:noAutofit/>
          </a:bodyPr>
          <a:lstStyle/>
          <a:p>
            <a:pPr indent="0" lvl="0" marL="0" rtl="0" algn="ctr">
              <a:spcBef>
                <a:spcPts val="0"/>
              </a:spcBef>
              <a:spcAft>
                <a:spcPts val="0"/>
              </a:spcAft>
              <a:buNone/>
            </a:pPr>
            <a:r>
              <a:rPr b="1" lang="en-US" sz="1938">
                <a:solidFill>
                  <a:schemeClr val="dk1"/>
                </a:solidFill>
                <a:latin typeface="Century Gothic"/>
                <a:ea typeface="Century Gothic"/>
                <a:cs typeface="Century Gothic"/>
                <a:sym typeface="Century Gothic"/>
              </a:rPr>
              <a:t>T1</a:t>
            </a:r>
            <a:endParaRPr b="1" sz="1938">
              <a:solidFill>
                <a:schemeClr val="dk1"/>
              </a:solidFill>
              <a:latin typeface="Century Gothic"/>
              <a:ea typeface="Century Gothic"/>
              <a:cs typeface="Century Gothic"/>
              <a:sym typeface="Century Gothic"/>
            </a:endParaRPr>
          </a:p>
        </p:txBody>
      </p:sp>
      <p:sp>
        <p:nvSpPr>
          <p:cNvPr id="956" name="Google Shape;956;p52"/>
          <p:cNvSpPr/>
          <p:nvPr/>
        </p:nvSpPr>
        <p:spPr>
          <a:xfrm>
            <a:off x="5771132" y="5127089"/>
            <a:ext cx="660000" cy="438300"/>
          </a:xfrm>
          <a:prstGeom prst="roundRect">
            <a:avLst>
              <a:gd fmla="val 16667" name="adj"/>
            </a:avLst>
          </a:prstGeom>
          <a:solidFill>
            <a:srgbClr val="F6B26B"/>
          </a:solidFill>
          <a:ln cap="flat" cmpd="sng" w="13200">
            <a:solidFill>
              <a:schemeClr val="dk2"/>
            </a:solidFill>
            <a:prstDash val="solid"/>
            <a:round/>
            <a:headEnd len="sm" w="sm" type="none"/>
            <a:tailEnd len="sm" w="sm" type="none"/>
          </a:ln>
        </p:spPr>
        <p:txBody>
          <a:bodyPr anchorCtr="0" anchor="ctr" bIns="126575" lIns="126575" spcFirstLastPara="1" rIns="126575" wrap="square" tIns="126575">
            <a:noAutofit/>
          </a:bodyPr>
          <a:lstStyle/>
          <a:p>
            <a:pPr indent="0" lvl="0" marL="0" rtl="0" algn="ctr">
              <a:spcBef>
                <a:spcPts val="0"/>
              </a:spcBef>
              <a:spcAft>
                <a:spcPts val="0"/>
              </a:spcAft>
              <a:buNone/>
            </a:pPr>
            <a:r>
              <a:rPr b="1" lang="en-US" sz="1938">
                <a:solidFill>
                  <a:schemeClr val="dk1"/>
                </a:solidFill>
                <a:latin typeface="Century Gothic"/>
                <a:ea typeface="Century Gothic"/>
                <a:cs typeface="Century Gothic"/>
                <a:sym typeface="Century Gothic"/>
              </a:rPr>
              <a:t>T2</a:t>
            </a:r>
            <a:endParaRPr b="1" sz="1938">
              <a:solidFill>
                <a:schemeClr val="dk1"/>
              </a:solidFill>
              <a:latin typeface="Century Gothic"/>
              <a:ea typeface="Century Gothic"/>
              <a:cs typeface="Century Gothic"/>
              <a:sym typeface="Century Gothic"/>
            </a:endParaRPr>
          </a:p>
        </p:txBody>
      </p:sp>
      <p:sp>
        <p:nvSpPr>
          <p:cNvPr id="957" name="Google Shape;957;p52"/>
          <p:cNvSpPr/>
          <p:nvPr/>
        </p:nvSpPr>
        <p:spPr>
          <a:xfrm>
            <a:off x="7033275" y="5127100"/>
            <a:ext cx="1522800" cy="738900"/>
          </a:xfrm>
          <a:prstGeom prst="rect">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T2 frees </a:t>
            </a:r>
            <a:endParaRPr b="1">
              <a:latin typeface="Century Gothic"/>
              <a:ea typeface="Century Gothic"/>
              <a:cs typeface="Century Gothic"/>
              <a:sym typeface="Century Gothic"/>
            </a:endParaRPr>
          </a:p>
          <a:p>
            <a:pPr indent="0" lvl="0" marL="0" rtl="0" algn="ctr">
              <a:spcBef>
                <a:spcPts val="0"/>
              </a:spcBef>
              <a:spcAft>
                <a:spcPts val="0"/>
              </a:spcAft>
              <a:buNone/>
            </a:pPr>
            <a:r>
              <a:rPr b="1" lang="en-US">
                <a:latin typeface="Century Gothic"/>
                <a:ea typeface="Century Gothic"/>
                <a:cs typeface="Century Gothic"/>
                <a:sym typeface="Century Gothic"/>
              </a:rPr>
              <a:t>C and D</a:t>
            </a:r>
            <a:endParaRPr b="1">
              <a:latin typeface="Century Gothic"/>
              <a:ea typeface="Century Gothic"/>
              <a:cs typeface="Century Gothic"/>
              <a:sym typeface="Century Gothic"/>
            </a:endParaRPr>
          </a:p>
        </p:txBody>
      </p:sp>
      <p:sp>
        <p:nvSpPr>
          <p:cNvPr id="958" name="Google Shape;958;p52"/>
          <p:cNvSpPr/>
          <p:nvPr/>
        </p:nvSpPr>
        <p:spPr>
          <a:xfrm>
            <a:off x="7800700" y="3253700"/>
            <a:ext cx="1522800" cy="633900"/>
          </a:xfrm>
          <a:prstGeom prst="wedgeRectCallout">
            <a:avLst>
              <a:gd fmla="val -64285" name="adj1"/>
              <a:gd fmla="val 113299" name="adj2"/>
            </a:avLst>
          </a:prstGeom>
          <a:solidFill>
            <a:schemeClr val="accent3"/>
          </a:solidFill>
          <a:ln cap="flat" cmpd="sng" w="13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T1 </a:t>
            </a:r>
            <a:r>
              <a:rPr b="1" lang="en-US">
                <a:latin typeface="Century Gothic"/>
                <a:ea typeface="Century Gothic"/>
                <a:cs typeface="Century Gothic"/>
                <a:sym typeface="Century Gothic"/>
              </a:rPr>
              <a:t>segfaults</a:t>
            </a:r>
            <a:r>
              <a:rPr b="1" lang="en-US">
                <a:latin typeface="Century Gothic"/>
                <a:ea typeface="Century Gothic"/>
                <a:cs typeface="Century Gothic"/>
                <a:sym typeface="Century Gothic"/>
              </a:rPr>
              <a:t> on C</a:t>
            </a:r>
            <a:endParaRPr b="1">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3" name="Shape 963"/>
        <p:cNvGrpSpPr/>
        <p:nvPr/>
      </p:nvGrpSpPr>
      <p:grpSpPr>
        <a:xfrm>
          <a:off x="0" y="0"/>
          <a:ext cx="0" cy="0"/>
          <a:chOff x="0" y="0"/>
          <a:chExt cx="0" cy="0"/>
        </a:xfrm>
      </p:grpSpPr>
      <p:sp>
        <p:nvSpPr>
          <p:cNvPr id="964" name="Google Shape;964;p53"/>
          <p:cNvSpPr txBox="1"/>
          <p:nvPr>
            <p:ph type="title"/>
          </p:nvPr>
        </p:nvSpPr>
        <p:spPr>
          <a:xfrm>
            <a:off x="1066800" y="642594"/>
            <a:ext cx="10058400" cy="1371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Safe </a:t>
            </a:r>
            <a:r>
              <a:rPr lang="en-US"/>
              <a:t>TM</a:t>
            </a:r>
            <a:r>
              <a:rPr lang="en-US"/>
              <a:t> Memory Management</a:t>
            </a:r>
            <a:endParaRPr/>
          </a:p>
        </p:txBody>
      </p:sp>
      <p:sp>
        <p:nvSpPr>
          <p:cNvPr id="965" name="Google Shape;965;p53"/>
          <p:cNvSpPr txBox="1"/>
          <p:nvPr>
            <p:ph idx="1" type="body"/>
          </p:nvPr>
        </p:nvSpPr>
        <p:spPr>
          <a:xfrm>
            <a:off x="1066800" y="2099820"/>
            <a:ext cx="10058400" cy="3849600"/>
          </a:xfrm>
          <a:prstGeom prst="rect">
            <a:avLst/>
          </a:prstGeom>
        </p:spPr>
        <p:txBody>
          <a:bodyPr anchorCtr="0" anchor="t" bIns="45700" lIns="91425" spcFirstLastPara="1" rIns="91425" wrap="square" tIns="45700">
            <a:noAutofit/>
          </a:bodyPr>
          <a:lstStyle/>
          <a:p>
            <a:pPr indent="-361950" lvl="0" marL="457200" rtl="0" algn="l">
              <a:spcBef>
                <a:spcPts val="900"/>
              </a:spcBef>
              <a:spcAft>
                <a:spcPts val="0"/>
              </a:spcAft>
              <a:buSzPts val="2100"/>
              <a:buChar char="◦"/>
            </a:pPr>
            <a:r>
              <a:rPr lang="en-US" sz="1800"/>
              <a:t>Possible s</a:t>
            </a:r>
            <a:r>
              <a:rPr lang="en-US" sz="1800"/>
              <a:t>olutions:</a:t>
            </a:r>
            <a:endParaRPr sz="1800"/>
          </a:p>
          <a:p>
            <a:pPr indent="-361950" lvl="1" marL="914400" rtl="0" algn="l">
              <a:spcBef>
                <a:spcPts val="0"/>
              </a:spcBef>
              <a:spcAft>
                <a:spcPts val="0"/>
              </a:spcAft>
              <a:buSzPts val="2100"/>
              <a:buChar char="◦"/>
            </a:pPr>
            <a:r>
              <a:rPr lang="en-US" sz="1600"/>
              <a:t>Force read-only txns to </a:t>
            </a:r>
            <a:r>
              <a:rPr lang="en-US" sz="1600"/>
              <a:t>revalidate</a:t>
            </a:r>
            <a:r>
              <a:rPr lang="en-US" sz="1600"/>
              <a:t> </a:t>
            </a:r>
            <a:endParaRPr sz="1600"/>
          </a:p>
          <a:p>
            <a:pPr indent="-361950" lvl="1" marL="914400" rtl="0" algn="l">
              <a:spcBef>
                <a:spcPts val="0"/>
              </a:spcBef>
              <a:spcAft>
                <a:spcPts val="0"/>
              </a:spcAft>
              <a:buSzPts val="2100"/>
              <a:buChar char="◦"/>
            </a:pPr>
            <a:r>
              <a:rPr lang="en-US" sz="1600"/>
              <a:t>Use of </a:t>
            </a:r>
            <a:r>
              <a:rPr lang="en-US" sz="1600"/>
              <a:t>TM</a:t>
            </a:r>
            <a:r>
              <a:rPr lang="en-US" sz="1600"/>
              <a:t> to control internal state of memory allocator</a:t>
            </a:r>
            <a:endParaRPr sz="1600"/>
          </a:p>
          <a:p>
            <a:pPr indent="-361950" lvl="1" marL="914400" rtl="0" algn="l">
              <a:spcBef>
                <a:spcPts val="0"/>
              </a:spcBef>
              <a:spcAft>
                <a:spcPts val="0"/>
              </a:spcAft>
              <a:buSzPts val="2100"/>
              <a:buChar char="◦"/>
            </a:pPr>
            <a:r>
              <a:rPr lang="en-US" sz="1600"/>
              <a:t>Epoch based reclamation EBR</a:t>
            </a:r>
            <a:endParaRPr sz="1600"/>
          </a:p>
          <a:p>
            <a:pPr indent="-355600" lvl="0" marL="457200" rtl="0" algn="l">
              <a:spcBef>
                <a:spcPts val="0"/>
              </a:spcBef>
              <a:spcAft>
                <a:spcPts val="0"/>
              </a:spcAft>
              <a:buSzPts val="2000"/>
              <a:buChar char="◦"/>
            </a:pPr>
            <a:r>
              <a:rPr lang="en-US" sz="1800"/>
              <a:t>Multiverse uses EBR → </a:t>
            </a:r>
            <a:r>
              <a:rPr lang="en-US" sz="1600"/>
              <a:t>Epochs directly tied to </a:t>
            </a:r>
            <a:r>
              <a:rPr lang="en-US" sz="1600"/>
              <a:t>txn </a:t>
            </a:r>
            <a:r>
              <a:rPr lang="en-US" sz="1600"/>
              <a:t>abort / </a:t>
            </a:r>
            <a:r>
              <a:rPr lang="en-US" sz="1600"/>
              <a:t>commit</a:t>
            </a:r>
            <a:endParaRPr sz="1600"/>
          </a:p>
          <a:p>
            <a:pPr indent="-361950" lvl="1" marL="914400" rtl="0" algn="l">
              <a:spcBef>
                <a:spcPts val="0"/>
              </a:spcBef>
              <a:spcAft>
                <a:spcPts val="0"/>
              </a:spcAft>
              <a:buSzPts val="2100"/>
              <a:buChar char="◦"/>
            </a:pPr>
            <a:r>
              <a:rPr lang="en-US" sz="1600"/>
              <a:t>On abort:</a:t>
            </a:r>
            <a:endParaRPr sz="1600"/>
          </a:p>
          <a:p>
            <a:pPr indent="-361950" lvl="2" marL="1371600" rtl="0" algn="l">
              <a:spcBef>
                <a:spcPts val="0"/>
              </a:spcBef>
              <a:spcAft>
                <a:spcPts val="0"/>
              </a:spcAft>
              <a:buSzPts val="2100"/>
              <a:buChar char="◦"/>
            </a:pPr>
            <a:r>
              <a:rPr lang="en-US" sz="1500"/>
              <a:t>Undo retires performed during the txn then</a:t>
            </a:r>
            <a:endParaRPr sz="1500"/>
          </a:p>
          <a:p>
            <a:pPr indent="-361950" lvl="2" marL="1371600" rtl="0" algn="l">
              <a:spcBef>
                <a:spcPts val="0"/>
              </a:spcBef>
              <a:spcAft>
                <a:spcPts val="0"/>
              </a:spcAft>
              <a:buSzPts val="2100"/>
              <a:buChar char="◦"/>
            </a:pPr>
            <a:r>
              <a:rPr lang="en-US" sz="1500"/>
              <a:t>Retire o</a:t>
            </a:r>
            <a:r>
              <a:rPr lang="en-US" sz="1500"/>
              <a:t>bjects a</a:t>
            </a:r>
            <a:r>
              <a:rPr lang="en-US" sz="1500"/>
              <a:t>llocated during the txn</a:t>
            </a:r>
            <a:endParaRPr sz="1500"/>
          </a:p>
          <a:p>
            <a:pPr indent="-361950" lvl="1" marL="914400" rtl="0" algn="l">
              <a:spcBef>
                <a:spcPts val="0"/>
              </a:spcBef>
              <a:spcAft>
                <a:spcPts val="0"/>
              </a:spcAft>
              <a:buSzPts val="2100"/>
              <a:buChar char="◦"/>
            </a:pPr>
            <a:r>
              <a:rPr lang="en-US" sz="1600"/>
              <a:t>On</a:t>
            </a:r>
            <a:r>
              <a:rPr lang="en-US" sz="1600"/>
              <a:t> commit:</a:t>
            </a:r>
            <a:endParaRPr sz="1600"/>
          </a:p>
          <a:p>
            <a:pPr indent="-361950" lvl="2" marL="1371600" rtl="0" algn="l">
              <a:spcBef>
                <a:spcPts val="0"/>
              </a:spcBef>
              <a:spcAft>
                <a:spcPts val="0"/>
              </a:spcAft>
              <a:buSzPts val="2100"/>
              <a:buChar char="◦"/>
            </a:pPr>
            <a:r>
              <a:rPr lang="en-US" sz="1500"/>
              <a:t>Finalize allocations </a:t>
            </a:r>
            <a:endParaRPr sz="1500"/>
          </a:p>
          <a:p>
            <a:pPr indent="-361950" lvl="2" marL="1371600" rtl="0" algn="l">
              <a:spcBef>
                <a:spcPts val="0"/>
              </a:spcBef>
              <a:spcAft>
                <a:spcPts val="0"/>
              </a:spcAft>
              <a:buSzPts val="2100"/>
              <a:buChar char="◦"/>
            </a:pPr>
            <a:r>
              <a:rPr lang="en-US" sz="1500"/>
              <a:t>Attempt freeing retired objects → they might not be freed until a later txn by the same thread</a:t>
            </a:r>
            <a:endParaRPr sz="1300"/>
          </a:p>
        </p:txBody>
      </p:sp>
      <p:sp>
        <p:nvSpPr>
          <p:cNvPr id="966" name="Google Shape;966;p53"/>
          <p:cNvSpPr txBox="1"/>
          <p:nvPr>
            <p:ph idx="12" type="sldNum"/>
          </p:nvPr>
        </p:nvSpPr>
        <p:spPr>
          <a:xfrm>
            <a:off x="10981944" y="6035040"/>
            <a:ext cx="838200" cy="365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1" name="Shape 971"/>
        <p:cNvGrpSpPr/>
        <p:nvPr/>
      </p:nvGrpSpPr>
      <p:grpSpPr>
        <a:xfrm>
          <a:off x="0" y="0"/>
          <a:ext cx="0" cy="0"/>
          <a:chOff x="0" y="0"/>
          <a:chExt cx="0" cy="0"/>
        </a:xfrm>
      </p:grpSpPr>
      <p:sp>
        <p:nvSpPr>
          <p:cNvPr id="972" name="Google Shape;972;p54"/>
          <p:cNvSpPr txBox="1"/>
          <p:nvPr>
            <p:ph idx="12" type="sldNum"/>
          </p:nvPr>
        </p:nvSpPr>
        <p:spPr>
          <a:xfrm>
            <a:off x="10981944" y="6035040"/>
            <a:ext cx="838200" cy="365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7" name="Shape 977"/>
        <p:cNvGrpSpPr/>
        <p:nvPr/>
      </p:nvGrpSpPr>
      <p:grpSpPr>
        <a:xfrm>
          <a:off x="0" y="0"/>
          <a:ext cx="0" cy="0"/>
          <a:chOff x="0" y="0"/>
          <a:chExt cx="0" cy="0"/>
        </a:xfrm>
      </p:grpSpPr>
      <p:sp>
        <p:nvSpPr>
          <p:cNvPr id="978" name="Google Shape;978;p55"/>
          <p:cNvSpPr txBox="1"/>
          <p:nvPr>
            <p:ph type="title"/>
          </p:nvPr>
        </p:nvSpPr>
        <p:spPr>
          <a:xfrm>
            <a:off x="1066800" y="642594"/>
            <a:ext cx="10058400" cy="1371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Correctness in </a:t>
            </a:r>
            <a:r>
              <a:rPr lang="en-US"/>
              <a:t>TM</a:t>
            </a:r>
            <a:endParaRPr>
              <a:highlight>
                <a:srgbClr val="FBF236"/>
              </a:highlight>
            </a:endParaRPr>
          </a:p>
        </p:txBody>
      </p:sp>
      <p:sp>
        <p:nvSpPr>
          <p:cNvPr id="979" name="Google Shape;979;p55"/>
          <p:cNvSpPr txBox="1"/>
          <p:nvPr>
            <p:ph idx="1" type="body"/>
          </p:nvPr>
        </p:nvSpPr>
        <p:spPr>
          <a:xfrm>
            <a:off x="1066800" y="2103128"/>
            <a:ext cx="10662000" cy="2877900"/>
          </a:xfrm>
          <a:prstGeom prst="rect">
            <a:avLst/>
          </a:prstGeom>
        </p:spPr>
        <p:txBody>
          <a:bodyPr anchorCtr="0" anchor="t" bIns="45700" lIns="91425" spcFirstLastPara="1" rIns="91425" wrap="square" tIns="45700">
            <a:normAutofit lnSpcReduction="10000"/>
          </a:bodyPr>
          <a:lstStyle/>
          <a:p>
            <a:pPr indent="-387350" lvl="0" marL="457200" rtl="0" algn="l">
              <a:spcBef>
                <a:spcPts val="900"/>
              </a:spcBef>
              <a:spcAft>
                <a:spcPts val="0"/>
              </a:spcAft>
              <a:buSzPts val="2500"/>
              <a:buChar char="◦"/>
            </a:pPr>
            <a:r>
              <a:rPr lang="en-US" sz="2200"/>
              <a:t>Serializability</a:t>
            </a:r>
            <a:r>
              <a:rPr lang="en-US" sz="2200"/>
              <a:t>: history of </a:t>
            </a:r>
            <a:r>
              <a:rPr b="1" lang="en-US" sz="2200"/>
              <a:t>committed</a:t>
            </a:r>
            <a:r>
              <a:rPr lang="en-US" sz="2200"/>
              <a:t> </a:t>
            </a:r>
            <a:r>
              <a:rPr b="1" lang="en-US" sz="2200"/>
              <a:t>txns</a:t>
            </a:r>
            <a:r>
              <a:rPr lang="en-US" sz="2200"/>
              <a:t> is equivalent to some sequential history </a:t>
            </a:r>
            <a:endParaRPr sz="2200"/>
          </a:p>
          <a:p>
            <a:pPr indent="-387350" lvl="0" marL="457200" rtl="0" algn="l">
              <a:spcBef>
                <a:spcPts val="0"/>
              </a:spcBef>
              <a:spcAft>
                <a:spcPts val="0"/>
              </a:spcAft>
              <a:buSzPts val="2500"/>
              <a:buChar char="◦"/>
            </a:pPr>
            <a:r>
              <a:rPr lang="en-US" sz="2200"/>
              <a:t>Opacity: history of </a:t>
            </a:r>
            <a:r>
              <a:rPr b="1" lang="en-US" sz="2200"/>
              <a:t>all txns (including aborted ones) </a:t>
            </a:r>
            <a:r>
              <a:rPr lang="en-US" sz="2200"/>
              <a:t> is equivalent to some sequential history</a:t>
            </a:r>
            <a:endParaRPr sz="2200"/>
          </a:p>
          <a:p>
            <a:pPr indent="-368300" lvl="1" marL="914400" rtl="0" algn="l">
              <a:lnSpc>
                <a:spcPct val="100000"/>
              </a:lnSpc>
              <a:spcBef>
                <a:spcPts val="0"/>
              </a:spcBef>
              <a:spcAft>
                <a:spcPts val="0"/>
              </a:spcAft>
              <a:buSzPts val="2200"/>
              <a:buChar char="◦"/>
            </a:pPr>
            <a:r>
              <a:rPr lang="en-US" sz="2200"/>
              <a:t>Requires all txns observe consistent state → e</a:t>
            </a:r>
            <a:r>
              <a:rPr lang="en-US" sz="2200"/>
              <a:t>very read returns the value of the latest committed write</a:t>
            </a:r>
            <a:endParaRPr sz="2200"/>
          </a:p>
          <a:p>
            <a:pPr indent="-387350" lvl="0" marL="457200" rtl="0" algn="l">
              <a:spcBef>
                <a:spcPts val="0"/>
              </a:spcBef>
              <a:spcAft>
                <a:spcPts val="0"/>
              </a:spcAft>
              <a:buSzPts val="2500"/>
              <a:buChar char="◦"/>
            </a:pPr>
            <a:r>
              <a:rPr lang="en-US" sz="2200"/>
              <a:t>Opacity matters - without opacity even single-threaded invariants cannot be maintained </a:t>
            </a:r>
            <a:endParaRPr sz="2200"/>
          </a:p>
        </p:txBody>
      </p:sp>
      <p:sp>
        <p:nvSpPr>
          <p:cNvPr id="980" name="Google Shape;980;p55"/>
          <p:cNvSpPr txBox="1"/>
          <p:nvPr>
            <p:ph idx="12" type="sldNum"/>
          </p:nvPr>
        </p:nvSpPr>
        <p:spPr>
          <a:xfrm>
            <a:off x="10981944" y="6035040"/>
            <a:ext cx="838200" cy="365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5" name="Shape 985"/>
        <p:cNvGrpSpPr/>
        <p:nvPr/>
      </p:nvGrpSpPr>
      <p:grpSpPr>
        <a:xfrm>
          <a:off x="0" y="0"/>
          <a:ext cx="0" cy="0"/>
          <a:chOff x="0" y="0"/>
          <a:chExt cx="0" cy="0"/>
        </a:xfrm>
      </p:grpSpPr>
      <p:sp>
        <p:nvSpPr>
          <p:cNvPr id="986" name="Google Shape;986;p56"/>
          <p:cNvSpPr txBox="1"/>
          <p:nvPr>
            <p:ph type="title"/>
          </p:nvPr>
        </p:nvSpPr>
        <p:spPr>
          <a:xfrm>
            <a:off x="1066800" y="642594"/>
            <a:ext cx="10058400" cy="1371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Problem with prior work </a:t>
            </a:r>
            <a:endParaRPr>
              <a:highlight>
                <a:srgbClr val="FBF236"/>
              </a:highlight>
            </a:endParaRPr>
          </a:p>
        </p:txBody>
      </p:sp>
      <p:sp>
        <p:nvSpPr>
          <p:cNvPr id="987" name="Google Shape;987;p56"/>
          <p:cNvSpPr txBox="1"/>
          <p:nvPr>
            <p:ph idx="1" type="body"/>
          </p:nvPr>
        </p:nvSpPr>
        <p:spPr>
          <a:xfrm>
            <a:off x="1066800" y="2103125"/>
            <a:ext cx="10058400" cy="1885200"/>
          </a:xfrm>
          <a:prstGeom prst="rect">
            <a:avLst/>
          </a:prstGeom>
        </p:spPr>
        <p:txBody>
          <a:bodyPr anchorCtr="0" anchor="t" bIns="45700" lIns="91425" spcFirstLastPara="1" rIns="91425" wrap="square" tIns="45700">
            <a:normAutofit/>
          </a:bodyPr>
          <a:lstStyle/>
          <a:p>
            <a:pPr indent="-368300" lvl="0" marL="457200" rtl="0" algn="l">
              <a:spcBef>
                <a:spcPts val="900"/>
              </a:spcBef>
              <a:spcAft>
                <a:spcPts val="0"/>
              </a:spcAft>
              <a:buSzPts val="2200"/>
              <a:buChar char="◦"/>
            </a:pPr>
            <a:r>
              <a:rPr lang="en-US" sz="1900"/>
              <a:t>Existing single-version TMs cannot handle workloads with long running reads</a:t>
            </a:r>
            <a:endParaRPr sz="1900"/>
          </a:p>
          <a:p>
            <a:pPr indent="-368300" lvl="0" marL="457200" rtl="0" algn="l">
              <a:spcBef>
                <a:spcPts val="0"/>
              </a:spcBef>
              <a:spcAft>
                <a:spcPts val="0"/>
              </a:spcAft>
              <a:buSzPts val="2200"/>
              <a:buChar char="◦"/>
            </a:pPr>
            <a:r>
              <a:rPr lang="en-US" sz="1900"/>
              <a:t>Most existing multiversion TMs are not opaque</a:t>
            </a:r>
            <a:endParaRPr sz="1900"/>
          </a:p>
          <a:p>
            <a:pPr indent="-368300" lvl="0" marL="457200" rtl="0" algn="l">
              <a:spcBef>
                <a:spcPts val="0"/>
              </a:spcBef>
              <a:spcAft>
                <a:spcPts val="0"/>
              </a:spcAft>
              <a:buSzPts val="2200"/>
              <a:buChar char="◦"/>
            </a:pPr>
            <a:r>
              <a:rPr lang="en-US" sz="1900"/>
              <a:t>Only opaque multiversion </a:t>
            </a:r>
            <a:r>
              <a:rPr lang="en-US" sz="1900"/>
              <a:t>TM, </a:t>
            </a:r>
            <a:r>
              <a:rPr lang="en-US" sz="1900"/>
              <a:t>SMV has performance concerns</a:t>
            </a:r>
            <a:endParaRPr sz="1900"/>
          </a:p>
          <a:p>
            <a:pPr indent="-368300" lvl="1" marL="914400" rtl="0" algn="l">
              <a:spcBef>
                <a:spcPts val="0"/>
              </a:spcBef>
              <a:spcAft>
                <a:spcPts val="0"/>
              </a:spcAft>
              <a:buSzPts val="2200"/>
              <a:buChar char="◦"/>
            </a:pPr>
            <a:r>
              <a:rPr lang="en-US" sz="1900"/>
              <a:t>Updates always add new versions</a:t>
            </a:r>
            <a:endParaRPr sz="1900"/>
          </a:p>
          <a:p>
            <a:pPr indent="-368300" lvl="1" marL="914400" rtl="0" algn="l">
              <a:spcBef>
                <a:spcPts val="0"/>
              </a:spcBef>
              <a:spcAft>
                <a:spcPts val="0"/>
              </a:spcAft>
              <a:buSzPts val="2200"/>
              <a:buChar char="◦"/>
            </a:pPr>
            <a:r>
              <a:rPr lang="en-US" sz="1900"/>
              <a:t>Written specifically for Java → relies </a:t>
            </a:r>
            <a:r>
              <a:rPr lang="en-US" sz="1900"/>
              <a:t>heavily</a:t>
            </a:r>
            <a:r>
              <a:rPr lang="en-US" sz="1900"/>
              <a:t> on Java garbage collection</a:t>
            </a:r>
            <a:endParaRPr sz="1900">
              <a:highlight>
                <a:srgbClr val="FBF236"/>
              </a:highlight>
            </a:endParaRPr>
          </a:p>
        </p:txBody>
      </p:sp>
      <p:sp>
        <p:nvSpPr>
          <p:cNvPr id="988" name="Google Shape;988;p56"/>
          <p:cNvSpPr/>
          <p:nvPr/>
        </p:nvSpPr>
        <p:spPr>
          <a:xfrm>
            <a:off x="608250" y="4386251"/>
            <a:ext cx="10975500" cy="1648800"/>
          </a:xfrm>
          <a:prstGeom prst="rect">
            <a:avLst/>
          </a:prstGeom>
          <a:gradFill>
            <a:gsLst>
              <a:gs pos="0">
                <a:srgbClr val="000000"/>
              </a:gs>
              <a:gs pos="50000">
                <a:srgbClr val="000000"/>
              </a:gs>
              <a:gs pos="100000">
                <a:srgbClr val="000000"/>
              </a:gs>
            </a:gsLst>
            <a:lin ang="5400012" scaled="0"/>
          </a:gradFill>
          <a:ln>
            <a:noFill/>
          </a:ln>
          <a:effectLst>
            <a:outerShdw blurRad="57150" rotWithShape="0" algn="ctr" dir="5400000" dist="19050">
              <a:srgbClr val="000000">
                <a:alpha val="6275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rgbClr val="FFFFFF"/>
                </a:solidFill>
                <a:latin typeface="Century Gothic"/>
                <a:ea typeface="Century Gothic"/>
                <a:cs typeface="Century Gothic"/>
                <a:sym typeface="Century Gothic"/>
              </a:rPr>
              <a:t>Goal: a new opaque </a:t>
            </a:r>
            <a:r>
              <a:rPr lang="en-US" sz="2000">
                <a:solidFill>
                  <a:srgbClr val="FFFFFF"/>
                </a:solidFill>
                <a:latin typeface="Century Gothic"/>
                <a:ea typeface="Century Gothic"/>
                <a:cs typeface="Century Gothic"/>
                <a:sym typeface="Century Gothic"/>
              </a:rPr>
              <a:t>TM</a:t>
            </a:r>
            <a:endParaRPr sz="2000">
              <a:solidFill>
                <a:srgbClr val="FFFFFF"/>
              </a:solidFill>
              <a:latin typeface="Century Gothic"/>
              <a:ea typeface="Century Gothic"/>
              <a:cs typeface="Century Gothic"/>
              <a:sym typeface="Century Gothic"/>
            </a:endParaRPr>
          </a:p>
          <a:p>
            <a:pPr indent="0" lvl="0" marL="0" marR="0" rtl="0" algn="ctr">
              <a:spcBef>
                <a:spcPts val="0"/>
              </a:spcBef>
              <a:spcAft>
                <a:spcPts val="0"/>
              </a:spcAft>
              <a:buNone/>
            </a:pPr>
            <a:r>
              <a:rPr lang="en-US" sz="2000">
                <a:solidFill>
                  <a:srgbClr val="FFFFFF"/>
                </a:solidFill>
                <a:latin typeface="Century Gothic"/>
                <a:ea typeface="Century Gothic"/>
                <a:cs typeface="Century Gothic"/>
                <a:sym typeface="Century Gothic"/>
              </a:rPr>
              <a:t>matching </a:t>
            </a:r>
            <a:r>
              <a:rPr lang="en-US" sz="2000">
                <a:solidFill>
                  <a:srgbClr val="FFFFFF"/>
                </a:solidFill>
                <a:latin typeface="Century Gothic"/>
                <a:ea typeface="Century Gothic"/>
                <a:cs typeface="Century Gothic"/>
                <a:sym typeface="Century Gothic"/>
              </a:rPr>
              <a:t>state-of-the-art in single-version TM for typical workloads</a:t>
            </a:r>
            <a:br>
              <a:rPr lang="en-US" sz="2000">
                <a:solidFill>
                  <a:srgbClr val="FFFFFF"/>
                </a:solidFill>
                <a:latin typeface="Century Gothic"/>
                <a:ea typeface="Century Gothic"/>
                <a:cs typeface="Century Gothic"/>
                <a:sym typeface="Century Gothic"/>
              </a:rPr>
            </a:br>
            <a:r>
              <a:rPr lang="en-US" sz="2000">
                <a:solidFill>
                  <a:srgbClr val="FFFFFF"/>
                </a:solidFill>
                <a:latin typeface="Century Gothic"/>
                <a:ea typeface="Century Gothic"/>
                <a:cs typeface="Century Gothic"/>
                <a:sym typeface="Century Gothic"/>
              </a:rPr>
              <a:t>plus ability to handle long running reads</a:t>
            </a:r>
            <a:endParaRPr sz="2000">
              <a:solidFill>
                <a:srgbClr val="FFFFFF"/>
              </a:solidFill>
              <a:latin typeface="Century Gothic"/>
              <a:ea typeface="Century Gothic"/>
              <a:cs typeface="Century Gothic"/>
              <a:sym typeface="Century Gothic"/>
            </a:endParaRPr>
          </a:p>
        </p:txBody>
      </p:sp>
      <p:sp>
        <p:nvSpPr>
          <p:cNvPr id="989" name="Google Shape;989;p56"/>
          <p:cNvSpPr txBox="1"/>
          <p:nvPr>
            <p:ph idx="12" type="sldNum"/>
          </p:nvPr>
        </p:nvSpPr>
        <p:spPr>
          <a:xfrm>
            <a:off x="10981944" y="6035040"/>
            <a:ext cx="838200" cy="365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4" name="Shape 994"/>
        <p:cNvGrpSpPr/>
        <p:nvPr/>
      </p:nvGrpSpPr>
      <p:grpSpPr>
        <a:xfrm>
          <a:off x="0" y="0"/>
          <a:ext cx="0" cy="0"/>
          <a:chOff x="0" y="0"/>
          <a:chExt cx="0" cy="0"/>
        </a:xfrm>
      </p:grpSpPr>
      <p:sp>
        <p:nvSpPr>
          <p:cNvPr id="995" name="Google Shape;995;p57"/>
          <p:cNvSpPr txBox="1"/>
          <p:nvPr>
            <p:ph type="title"/>
          </p:nvPr>
        </p:nvSpPr>
        <p:spPr>
          <a:xfrm>
            <a:off x="1066800" y="642594"/>
            <a:ext cx="10058400" cy="1371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Easier Synchronization - Transactional Memory</a:t>
            </a:r>
            <a:endParaRPr/>
          </a:p>
        </p:txBody>
      </p:sp>
      <p:sp>
        <p:nvSpPr>
          <p:cNvPr id="996" name="Google Shape;996;p57"/>
          <p:cNvSpPr txBox="1"/>
          <p:nvPr>
            <p:ph idx="1" type="body"/>
          </p:nvPr>
        </p:nvSpPr>
        <p:spPr>
          <a:xfrm>
            <a:off x="1066800" y="2103125"/>
            <a:ext cx="9915000" cy="1802400"/>
          </a:xfrm>
          <a:prstGeom prst="rect">
            <a:avLst/>
          </a:prstGeom>
        </p:spPr>
        <p:txBody>
          <a:bodyPr anchorCtr="0" anchor="t" bIns="45700" lIns="91425" spcFirstLastPara="1" rIns="91425" wrap="square" tIns="45700">
            <a:normAutofit/>
          </a:bodyPr>
          <a:lstStyle/>
          <a:p>
            <a:pPr indent="-220980" lvl="0" marL="182880" rtl="0" algn="l">
              <a:spcBef>
                <a:spcPts val="0"/>
              </a:spcBef>
              <a:spcAft>
                <a:spcPts val="0"/>
              </a:spcAft>
              <a:buSzPts val="2400"/>
              <a:buChar char="◦"/>
            </a:pPr>
            <a:r>
              <a:rPr lang="en-US" sz="2400"/>
              <a:t>Transaction memory (TM) → scalable approach to using locks</a:t>
            </a:r>
            <a:endParaRPr sz="2400"/>
          </a:p>
          <a:p>
            <a:pPr indent="-182880" lvl="0" marL="182880" rtl="0" algn="l">
              <a:spcBef>
                <a:spcPts val="0"/>
              </a:spcBef>
              <a:spcAft>
                <a:spcPts val="0"/>
              </a:spcAft>
              <a:buSzPts val="2400"/>
              <a:buChar char="◦"/>
            </a:pPr>
            <a:r>
              <a:rPr lang="en-US" sz="2400"/>
              <a:t>Mark blocks of code as transactions → synchronization handled for you</a:t>
            </a:r>
            <a:endParaRPr sz="2400"/>
          </a:p>
        </p:txBody>
      </p:sp>
      <p:sp>
        <p:nvSpPr>
          <p:cNvPr id="997" name="Google Shape;997;p57"/>
          <p:cNvSpPr txBox="1"/>
          <p:nvPr>
            <p:ph idx="12" type="sldNum"/>
          </p:nvPr>
        </p:nvSpPr>
        <p:spPr>
          <a:xfrm>
            <a:off x="10981944" y="6035040"/>
            <a:ext cx="838200" cy="365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998" name="Google Shape;998;p57"/>
          <p:cNvPicPr preferRelativeResize="0"/>
          <p:nvPr/>
        </p:nvPicPr>
        <p:blipFill rotWithShape="1">
          <a:blip r:embed="rId3">
            <a:alphaModFix/>
          </a:blip>
          <a:srcRect b="0" l="0" r="0" t="0"/>
          <a:stretch/>
        </p:blipFill>
        <p:spPr>
          <a:xfrm>
            <a:off x="1197188" y="4682203"/>
            <a:ext cx="2052654" cy="1021960"/>
          </a:xfrm>
          <a:prstGeom prst="rect">
            <a:avLst/>
          </a:prstGeom>
          <a:noFill/>
          <a:ln cap="sq" cmpd="sng" w="38100">
            <a:solidFill>
              <a:schemeClr val="lt1"/>
            </a:solidFill>
            <a:prstDash val="solid"/>
            <a:miter lim="800000"/>
            <a:headEnd len="sm" w="sm" type="none"/>
            <a:tailEnd len="sm" w="sm" type="none"/>
          </a:ln>
          <a:effectLst>
            <a:outerShdw blurRad="50800" rotWithShape="0" algn="tl" dir="2700000" dist="38100">
              <a:srgbClr val="000000">
                <a:alpha val="42750"/>
              </a:srgbClr>
            </a:outerShdw>
          </a:effectLst>
        </p:spPr>
      </p:pic>
      <p:sp>
        <p:nvSpPr>
          <p:cNvPr id="999" name="Google Shape;999;p57"/>
          <p:cNvSpPr/>
          <p:nvPr/>
        </p:nvSpPr>
        <p:spPr>
          <a:xfrm>
            <a:off x="3388870" y="5097616"/>
            <a:ext cx="1168800" cy="191100"/>
          </a:xfrm>
          <a:prstGeom prst="rightArrow">
            <a:avLst>
              <a:gd fmla="val 50000" name="adj1"/>
              <a:gd fmla="val 50000" name="adj2"/>
            </a:avLst>
          </a:prstGeom>
          <a:solidFill>
            <a:schemeClr val="accent3"/>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grpSp>
        <p:nvGrpSpPr>
          <p:cNvPr id="1000" name="Google Shape;1000;p57"/>
          <p:cNvGrpSpPr/>
          <p:nvPr/>
        </p:nvGrpSpPr>
        <p:grpSpPr>
          <a:xfrm>
            <a:off x="8119718" y="4491166"/>
            <a:ext cx="2098222" cy="1403424"/>
            <a:chOff x="8971376" y="3188988"/>
            <a:chExt cx="2324900" cy="1978325"/>
          </a:xfrm>
        </p:grpSpPr>
        <p:pic>
          <p:nvPicPr>
            <p:cNvPr id="1001" name="Google Shape;1001;p57"/>
            <p:cNvPicPr preferRelativeResize="0"/>
            <p:nvPr/>
          </p:nvPicPr>
          <p:blipFill rotWithShape="1">
            <a:blip r:embed="rId3">
              <a:alphaModFix/>
            </a:blip>
            <a:srcRect b="0" l="0" r="0" t="0"/>
            <a:stretch/>
          </p:blipFill>
          <p:spPr>
            <a:xfrm>
              <a:off x="8971376" y="3188988"/>
              <a:ext cx="1346725" cy="852925"/>
            </a:xfrm>
            <a:prstGeom prst="rect">
              <a:avLst/>
            </a:prstGeom>
            <a:noFill/>
            <a:ln cap="sq" cmpd="sng" w="76200">
              <a:solidFill>
                <a:schemeClr val="accent1"/>
              </a:solidFill>
              <a:prstDash val="solid"/>
              <a:miter lim="800000"/>
              <a:headEnd len="sm" w="sm" type="none"/>
              <a:tailEnd len="sm" w="sm" type="none"/>
            </a:ln>
            <a:effectLst>
              <a:outerShdw blurRad="50800" rotWithShape="0" algn="tl" dir="2700000" dist="38100">
                <a:srgbClr val="000000">
                  <a:alpha val="42750"/>
                </a:srgbClr>
              </a:outerShdw>
            </a:effectLst>
          </p:spPr>
        </p:pic>
        <p:pic>
          <p:nvPicPr>
            <p:cNvPr id="1002" name="Google Shape;1002;p57"/>
            <p:cNvPicPr preferRelativeResize="0"/>
            <p:nvPr/>
          </p:nvPicPr>
          <p:blipFill rotWithShape="1">
            <a:blip r:embed="rId3">
              <a:alphaModFix/>
            </a:blip>
            <a:srcRect b="0" l="0" r="0" t="0"/>
            <a:stretch/>
          </p:blipFill>
          <p:spPr>
            <a:xfrm>
              <a:off x="9279176" y="3565138"/>
              <a:ext cx="1346725" cy="852925"/>
            </a:xfrm>
            <a:prstGeom prst="rect">
              <a:avLst/>
            </a:prstGeom>
            <a:noFill/>
            <a:ln cap="sq" cmpd="sng" w="76200">
              <a:solidFill>
                <a:schemeClr val="accent1"/>
              </a:solidFill>
              <a:prstDash val="solid"/>
              <a:miter lim="800000"/>
              <a:headEnd len="sm" w="sm" type="none"/>
              <a:tailEnd len="sm" w="sm" type="none"/>
            </a:ln>
            <a:effectLst>
              <a:outerShdw blurRad="50800" rotWithShape="0" algn="tl" dir="2700000" dist="38100">
                <a:srgbClr val="000000">
                  <a:alpha val="42750"/>
                </a:srgbClr>
              </a:outerShdw>
            </a:effectLst>
          </p:spPr>
        </p:pic>
        <p:pic>
          <p:nvPicPr>
            <p:cNvPr id="1003" name="Google Shape;1003;p57"/>
            <p:cNvPicPr preferRelativeResize="0"/>
            <p:nvPr/>
          </p:nvPicPr>
          <p:blipFill rotWithShape="1">
            <a:blip r:embed="rId3">
              <a:alphaModFix/>
            </a:blip>
            <a:srcRect b="0" l="0" r="0" t="0"/>
            <a:stretch/>
          </p:blipFill>
          <p:spPr>
            <a:xfrm>
              <a:off x="9641751" y="3938238"/>
              <a:ext cx="1346725" cy="852925"/>
            </a:xfrm>
            <a:prstGeom prst="rect">
              <a:avLst/>
            </a:prstGeom>
            <a:noFill/>
            <a:ln cap="sq" cmpd="sng" w="76200">
              <a:solidFill>
                <a:schemeClr val="accent1"/>
              </a:solidFill>
              <a:prstDash val="solid"/>
              <a:miter lim="800000"/>
              <a:headEnd len="sm" w="sm" type="none"/>
              <a:tailEnd len="sm" w="sm" type="none"/>
            </a:ln>
            <a:effectLst>
              <a:outerShdw blurRad="50800" rotWithShape="0" algn="tl" dir="2700000" dist="38100">
                <a:srgbClr val="000000">
                  <a:alpha val="42750"/>
                </a:srgbClr>
              </a:outerShdw>
            </a:effectLst>
          </p:spPr>
        </p:pic>
        <p:pic>
          <p:nvPicPr>
            <p:cNvPr id="1004" name="Google Shape;1004;p57"/>
            <p:cNvPicPr preferRelativeResize="0"/>
            <p:nvPr/>
          </p:nvPicPr>
          <p:blipFill rotWithShape="1">
            <a:blip r:embed="rId3">
              <a:alphaModFix/>
            </a:blip>
            <a:srcRect b="0" l="0" r="0" t="0"/>
            <a:stretch/>
          </p:blipFill>
          <p:spPr>
            <a:xfrm>
              <a:off x="9949551" y="4314388"/>
              <a:ext cx="1346725" cy="852925"/>
            </a:xfrm>
            <a:prstGeom prst="rect">
              <a:avLst/>
            </a:prstGeom>
            <a:noFill/>
            <a:ln cap="sq" cmpd="sng" w="76200">
              <a:solidFill>
                <a:schemeClr val="accent1"/>
              </a:solidFill>
              <a:prstDash val="solid"/>
              <a:miter lim="800000"/>
              <a:headEnd len="sm" w="sm" type="none"/>
              <a:tailEnd len="sm" w="sm" type="none"/>
            </a:ln>
            <a:effectLst>
              <a:outerShdw blurRad="50800" rotWithShape="0" algn="tl" dir="2700000" dist="38100">
                <a:srgbClr val="000000">
                  <a:alpha val="42750"/>
                </a:srgbClr>
              </a:outerShdw>
            </a:effectLst>
          </p:spPr>
        </p:pic>
      </p:grpSp>
      <p:sp>
        <p:nvSpPr>
          <p:cNvPr id="1005" name="Google Shape;1005;p57"/>
          <p:cNvSpPr/>
          <p:nvPr/>
        </p:nvSpPr>
        <p:spPr>
          <a:xfrm>
            <a:off x="7014012" y="5097616"/>
            <a:ext cx="886800" cy="191100"/>
          </a:xfrm>
          <a:prstGeom prst="rightArrow">
            <a:avLst>
              <a:gd fmla="val 50000" name="adj1"/>
              <a:gd fmla="val 50000" name="adj2"/>
            </a:avLst>
          </a:prstGeom>
          <a:solidFill>
            <a:schemeClr val="accent3"/>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grpSp>
        <p:nvGrpSpPr>
          <p:cNvPr id="1006" name="Google Shape;1006;p57"/>
          <p:cNvGrpSpPr/>
          <p:nvPr/>
        </p:nvGrpSpPr>
        <p:grpSpPr>
          <a:xfrm>
            <a:off x="4459738" y="4682203"/>
            <a:ext cx="2495400" cy="1352855"/>
            <a:chOff x="4653276" y="3692253"/>
            <a:chExt cx="2495400" cy="1352855"/>
          </a:xfrm>
        </p:grpSpPr>
        <p:pic>
          <p:nvPicPr>
            <p:cNvPr id="1007" name="Google Shape;1007;p57"/>
            <p:cNvPicPr preferRelativeResize="0"/>
            <p:nvPr/>
          </p:nvPicPr>
          <p:blipFill rotWithShape="1">
            <a:blip r:embed="rId3">
              <a:alphaModFix/>
            </a:blip>
            <a:srcRect b="0" l="0" r="0" t="0"/>
            <a:stretch/>
          </p:blipFill>
          <p:spPr>
            <a:xfrm>
              <a:off x="4880052" y="3692253"/>
              <a:ext cx="2052654" cy="1021960"/>
            </a:xfrm>
            <a:prstGeom prst="rect">
              <a:avLst/>
            </a:prstGeom>
            <a:noFill/>
            <a:ln cap="sq" cmpd="sng" w="76200">
              <a:solidFill>
                <a:schemeClr val="accent1"/>
              </a:solidFill>
              <a:prstDash val="solid"/>
              <a:miter lim="800000"/>
              <a:headEnd len="sm" w="sm" type="none"/>
              <a:tailEnd len="sm" w="sm" type="none"/>
            </a:ln>
            <a:effectLst>
              <a:outerShdw blurRad="50800" rotWithShape="0" algn="tl" dir="2700000" dist="38100">
                <a:srgbClr val="000000">
                  <a:alpha val="42750"/>
                </a:srgbClr>
              </a:outerShdw>
            </a:effectLst>
          </p:spPr>
        </p:pic>
        <p:sp>
          <p:nvSpPr>
            <p:cNvPr id="1008" name="Google Shape;1008;p57"/>
            <p:cNvSpPr/>
            <p:nvPr/>
          </p:nvSpPr>
          <p:spPr>
            <a:xfrm>
              <a:off x="4653276" y="4714208"/>
              <a:ext cx="2495400" cy="330900"/>
            </a:xfrm>
            <a:prstGeom prst="rect">
              <a:avLst/>
            </a:prstGeom>
            <a:solidFill>
              <a:srgbClr val="57903F"/>
            </a:solidFill>
            <a:ln cap="flat" cmpd="sng" w="12700">
              <a:solidFill>
                <a:srgbClr val="3F692D"/>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200">
                  <a:solidFill>
                    <a:srgbClr val="FFFFFF"/>
                  </a:solidFill>
                  <a:latin typeface="Century Gothic"/>
                  <a:ea typeface="Century Gothic"/>
                  <a:cs typeface="Century Gothic"/>
                  <a:sym typeface="Century Gothic"/>
                </a:rPr>
                <a:t>TM</a:t>
              </a:r>
              <a:endParaRPr/>
            </a:p>
          </p:txBody>
        </p:sp>
      </p:grpSp>
      <p:pic>
        <p:nvPicPr>
          <p:cNvPr id="1009" name="Google Shape;1009;p57" title="thread.png"/>
          <p:cNvPicPr preferRelativeResize="0"/>
          <p:nvPr/>
        </p:nvPicPr>
        <p:blipFill>
          <a:blip r:embed="rId4">
            <a:alphaModFix/>
          </a:blip>
          <a:stretch>
            <a:fillRect/>
          </a:stretch>
        </p:blipFill>
        <p:spPr>
          <a:xfrm>
            <a:off x="8816663" y="3812600"/>
            <a:ext cx="575501" cy="594624"/>
          </a:xfrm>
          <a:prstGeom prst="rect">
            <a:avLst/>
          </a:prstGeom>
          <a:noFill/>
          <a:ln>
            <a:noFill/>
          </a:ln>
        </p:spPr>
      </p:pic>
      <p:pic>
        <p:nvPicPr>
          <p:cNvPr id="1010" name="Google Shape;1010;p57" title="thread.png"/>
          <p:cNvPicPr preferRelativeResize="0"/>
          <p:nvPr/>
        </p:nvPicPr>
        <p:blipFill rotWithShape="1">
          <a:blip r:embed="rId4">
            <a:alphaModFix/>
          </a:blip>
          <a:srcRect b="-17495" l="-17495" r="-17495" t="-17495"/>
          <a:stretch/>
        </p:blipFill>
        <p:spPr>
          <a:xfrm>
            <a:off x="10217938" y="5185900"/>
            <a:ext cx="776875" cy="802676"/>
          </a:xfrm>
          <a:prstGeom prst="rect">
            <a:avLst/>
          </a:prstGeom>
          <a:noFill/>
          <a:ln>
            <a:noFill/>
          </a:ln>
        </p:spPr>
      </p:pic>
      <p:pic>
        <p:nvPicPr>
          <p:cNvPr id="1011" name="Google Shape;1011;p57" title="thread.png"/>
          <p:cNvPicPr preferRelativeResize="0"/>
          <p:nvPr/>
        </p:nvPicPr>
        <p:blipFill>
          <a:blip r:embed="rId4">
            <a:alphaModFix/>
          </a:blip>
          <a:stretch>
            <a:fillRect/>
          </a:stretch>
        </p:blipFill>
        <p:spPr>
          <a:xfrm>
            <a:off x="9460988" y="4121638"/>
            <a:ext cx="575501" cy="594612"/>
          </a:xfrm>
          <a:prstGeom prst="rect">
            <a:avLst/>
          </a:prstGeom>
          <a:noFill/>
          <a:ln>
            <a:noFill/>
          </a:ln>
        </p:spPr>
      </p:pic>
      <p:pic>
        <p:nvPicPr>
          <p:cNvPr id="1012" name="Google Shape;1012;p57" title="thread.png"/>
          <p:cNvPicPr preferRelativeResize="0"/>
          <p:nvPr/>
        </p:nvPicPr>
        <p:blipFill>
          <a:blip r:embed="rId4">
            <a:alphaModFix/>
          </a:blip>
          <a:stretch>
            <a:fillRect/>
          </a:stretch>
        </p:blipFill>
        <p:spPr>
          <a:xfrm>
            <a:off x="9978388" y="4503013"/>
            <a:ext cx="575501" cy="594612"/>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7" name="Shape 1017"/>
        <p:cNvGrpSpPr/>
        <p:nvPr/>
      </p:nvGrpSpPr>
      <p:grpSpPr>
        <a:xfrm>
          <a:off x="0" y="0"/>
          <a:ext cx="0" cy="0"/>
          <a:chOff x="0" y="0"/>
          <a:chExt cx="0" cy="0"/>
        </a:xfrm>
      </p:grpSpPr>
      <p:sp>
        <p:nvSpPr>
          <p:cNvPr id="1018" name="Google Shape;1018;p58"/>
          <p:cNvSpPr txBox="1"/>
          <p:nvPr>
            <p:ph type="title"/>
          </p:nvPr>
        </p:nvSpPr>
        <p:spPr>
          <a:xfrm>
            <a:off x="1066800" y="642594"/>
            <a:ext cx="10058400" cy="1371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Transactions</a:t>
            </a:r>
            <a:endParaRPr/>
          </a:p>
        </p:txBody>
      </p:sp>
      <p:sp>
        <p:nvSpPr>
          <p:cNvPr id="1019" name="Google Shape;1019;p58"/>
          <p:cNvSpPr txBox="1"/>
          <p:nvPr>
            <p:ph idx="1" type="body"/>
          </p:nvPr>
        </p:nvSpPr>
        <p:spPr>
          <a:xfrm>
            <a:off x="1066800" y="2103120"/>
            <a:ext cx="10058400" cy="3849600"/>
          </a:xfrm>
          <a:prstGeom prst="rect">
            <a:avLst/>
          </a:prstGeom>
        </p:spPr>
        <p:txBody>
          <a:bodyPr anchorCtr="0" anchor="t" bIns="45700" lIns="91425" spcFirstLastPara="1" rIns="91425" wrap="square" tIns="45700">
            <a:normAutofit/>
          </a:bodyPr>
          <a:lstStyle/>
          <a:p>
            <a:pPr indent="-381000" lvl="0" marL="457200" rtl="0" algn="l">
              <a:spcBef>
                <a:spcPts val="900"/>
              </a:spcBef>
              <a:spcAft>
                <a:spcPts val="0"/>
              </a:spcAft>
              <a:buSzPts val="2400"/>
              <a:buChar char="◦"/>
            </a:pPr>
            <a:r>
              <a:rPr lang="en-US" sz="2400"/>
              <a:t>TM interface:  begin, commit, (voluntary) abort</a:t>
            </a:r>
            <a:endParaRPr sz="2400"/>
          </a:p>
          <a:p>
            <a:pPr indent="-381000" lvl="0" marL="457200" rtl="0" algn="l">
              <a:spcBef>
                <a:spcPts val="0"/>
              </a:spcBef>
              <a:spcAft>
                <a:spcPts val="0"/>
              </a:spcAft>
              <a:buSzPts val="2400"/>
              <a:buChar char="◦"/>
            </a:pPr>
            <a:r>
              <a:rPr lang="en-US" sz="2400"/>
              <a:t>Transaction → some code that we want to appear to execute atomically</a:t>
            </a:r>
            <a:endParaRPr sz="2400"/>
          </a:p>
          <a:p>
            <a:pPr indent="-381000" lvl="1" marL="914400" rtl="0" algn="l">
              <a:spcBef>
                <a:spcPts val="0"/>
              </a:spcBef>
              <a:spcAft>
                <a:spcPts val="0"/>
              </a:spcAft>
              <a:buSzPts val="2400"/>
              <a:buChar char="◦"/>
            </a:pPr>
            <a:r>
              <a:rPr lang="en-US" sz="2400"/>
              <a:t>Read set → all addresses read by a txn</a:t>
            </a:r>
            <a:endParaRPr sz="2400"/>
          </a:p>
          <a:p>
            <a:pPr indent="-381000" lvl="1" marL="914400" rtl="0" algn="l">
              <a:spcBef>
                <a:spcPts val="0"/>
              </a:spcBef>
              <a:spcAft>
                <a:spcPts val="0"/>
              </a:spcAft>
              <a:buSzPts val="2400"/>
              <a:buChar char="◦"/>
            </a:pPr>
            <a:r>
              <a:rPr lang="en-US" sz="2400"/>
              <a:t>Write set → all addresses written to by a txn</a:t>
            </a:r>
            <a:endParaRPr sz="2400"/>
          </a:p>
          <a:p>
            <a:pPr indent="-381000" lvl="0" marL="457200" rtl="0" algn="l">
              <a:spcBef>
                <a:spcPts val="0"/>
              </a:spcBef>
              <a:spcAft>
                <a:spcPts val="0"/>
              </a:spcAft>
              <a:buSzPts val="2400"/>
              <a:buChar char="◦"/>
            </a:pPr>
            <a:r>
              <a:rPr lang="en-US" sz="2400"/>
              <a:t>Conflicts → when the write set of one txn overlaps the read/write set of another concurrent txn</a:t>
            </a:r>
            <a:endParaRPr sz="2400"/>
          </a:p>
          <a:p>
            <a:pPr indent="-374650" lvl="1" marL="914400" rtl="0" algn="l">
              <a:spcBef>
                <a:spcPts val="0"/>
              </a:spcBef>
              <a:spcAft>
                <a:spcPts val="0"/>
              </a:spcAft>
              <a:buSzPts val="2300"/>
              <a:buChar char="◦"/>
            </a:pPr>
            <a:r>
              <a:rPr lang="en-US" sz="2300"/>
              <a:t>Conflicts = txn sees inconsistent state</a:t>
            </a:r>
            <a:endParaRPr sz="2100"/>
          </a:p>
        </p:txBody>
      </p:sp>
      <p:sp>
        <p:nvSpPr>
          <p:cNvPr id="1020" name="Google Shape;1020;p58"/>
          <p:cNvSpPr txBox="1"/>
          <p:nvPr>
            <p:ph idx="12" type="sldNum"/>
          </p:nvPr>
        </p:nvSpPr>
        <p:spPr>
          <a:xfrm>
            <a:off x="10981944" y="6035040"/>
            <a:ext cx="838200" cy="365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5" name="Shape 1025"/>
        <p:cNvGrpSpPr/>
        <p:nvPr/>
      </p:nvGrpSpPr>
      <p:grpSpPr>
        <a:xfrm>
          <a:off x="0" y="0"/>
          <a:ext cx="0" cy="0"/>
          <a:chOff x="0" y="0"/>
          <a:chExt cx="0" cy="0"/>
        </a:xfrm>
      </p:grpSpPr>
      <p:grpSp>
        <p:nvGrpSpPr>
          <p:cNvPr id="1026" name="Google Shape;1026;p59"/>
          <p:cNvGrpSpPr/>
          <p:nvPr/>
        </p:nvGrpSpPr>
        <p:grpSpPr>
          <a:xfrm>
            <a:off x="8471675" y="3472550"/>
            <a:ext cx="2743748" cy="958925"/>
            <a:chOff x="8471675" y="3472550"/>
            <a:chExt cx="2743748" cy="958925"/>
          </a:xfrm>
        </p:grpSpPr>
        <p:grpSp>
          <p:nvGrpSpPr>
            <p:cNvPr id="1027" name="Google Shape;1027;p59"/>
            <p:cNvGrpSpPr/>
            <p:nvPr/>
          </p:nvGrpSpPr>
          <p:grpSpPr>
            <a:xfrm>
              <a:off x="8487082" y="3472550"/>
              <a:ext cx="2728341" cy="958925"/>
              <a:chOff x="7663175" y="3296100"/>
              <a:chExt cx="2181800" cy="958925"/>
            </a:xfrm>
          </p:grpSpPr>
          <p:sp>
            <p:nvSpPr>
              <p:cNvPr id="1028" name="Google Shape;1028;p59"/>
              <p:cNvSpPr/>
              <p:nvPr/>
            </p:nvSpPr>
            <p:spPr>
              <a:xfrm>
                <a:off x="7663175" y="3296100"/>
                <a:ext cx="1046700" cy="408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Read Balance = 10</a:t>
                </a:r>
                <a:endParaRPr b="1">
                  <a:latin typeface="Century Gothic"/>
                  <a:ea typeface="Century Gothic"/>
                  <a:cs typeface="Century Gothic"/>
                  <a:sym typeface="Century Gothic"/>
                </a:endParaRPr>
              </a:p>
            </p:txBody>
          </p:sp>
          <p:sp>
            <p:nvSpPr>
              <p:cNvPr id="1029" name="Google Shape;1029;p59"/>
              <p:cNvSpPr/>
              <p:nvPr/>
            </p:nvSpPr>
            <p:spPr>
              <a:xfrm>
                <a:off x="8798275" y="3846725"/>
                <a:ext cx="1046700" cy="408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Withdraw </a:t>
                </a:r>
                <a:endParaRPr b="1">
                  <a:latin typeface="Century Gothic"/>
                  <a:ea typeface="Century Gothic"/>
                  <a:cs typeface="Century Gothic"/>
                  <a:sym typeface="Century Gothic"/>
                </a:endParaRPr>
              </a:p>
              <a:p>
                <a:pPr indent="0" lvl="0" marL="0" rtl="0" algn="ctr">
                  <a:spcBef>
                    <a:spcPts val="0"/>
                  </a:spcBef>
                  <a:spcAft>
                    <a:spcPts val="0"/>
                  </a:spcAft>
                  <a:buNone/>
                </a:pPr>
                <a:r>
                  <a:rPr b="1" lang="en-US">
                    <a:latin typeface="Century Gothic"/>
                    <a:ea typeface="Century Gothic"/>
                    <a:cs typeface="Century Gothic"/>
                    <a:sym typeface="Century Gothic"/>
                  </a:rPr>
                  <a:t>10</a:t>
                </a:r>
                <a:endParaRPr b="1">
                  <a:latin typeface="Century Gothic"/>
                  <a:ea typeface="Century Gothic"/>
                  <a:cs typeface="Century Gothic"/>
                  <a:sym typeface="Century Gothic"/>
                </a:endParaRPr>
              </a:p>
            </p:txBody>
          </p:sp>
        </p:grpSp>
        <p:sp>
          <p:nvSpPr>
            <p:cNvPr id="1030" name="Google Shape;1030;p59"/>
            <p:cNvSpPr/>
            <p:nvPr/>
          </p:nvSpPr>
          <p:spPr>
            <a:xfrm>
              <a:off x="8471675" y="4023175"/>
              <a:ext cx="1434000" cy="4083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latin typeface="Century Gothic"/>
                <a:ea typeface="Century Gothic"/>
                <a:cs typeface="Century Gothic"/>
                <a:sym typeface="Century Gothic"/>
              </a:endParaRPr>
            </a:p>
          </p:txBody>
        </p:sp>
      </p:grpSp>
      <p:sp>
        <p:nvSpPr>
          <p:cNvPr id="1031" name="Google Shape;1031;p59"/>
          <p:cNvSpPr/>
          <p:nvPr/>
        </p:nvSpPr>
        <p:spPr>
          <a:xfrm>
            <a:off x="7295525" y="3741650"/>
            <a:ext cx="1519800" cy="743100"/>
          </a:xfrm>
          <a:prstGeom prst="wedgeRectCallout">
            <a:avLst>
              <a:gd fmla="val 40221" name="adj1"/>
              <a:gd fmla="val 124001"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Most TMs use aborts</a:t>
            </a:r>
            <a:endParaRPr b="1">
              <a:latin typeface="Century Gothic"/>
              <a:ea typeface="Century Gothic"/>
              <a:cs typeface="Century Gothic"/>
              <a:sym typeface="Century Gothic"/>
            </a:endParaRPr>
          </a:p>
        </p:txBody>
      </p:sp>
      <p:grpSp>
        <p:nvGrpSpPr>
          <p:cNvPr id="1032" name="Google Shape;1032;p59"/>
          <p:cNvGrpSpPr/>
          <p:nvPr/>
        </p:nvGrpSpPr>
        <p:grpSpPr>
          <a:xfrm>
            <a:off x="8555675" y="5472375"/>
            <a:ext cx="1306375" cy="928375"/>
            <a:chOff x="7305825" y="5228875"/>
            <a:chExt cx="1306375" cy="928375"/>
          </a:xfrm>
        </p:grpSpPr>
        <p:sp>
          <p:nvSpPr>
            <p:cNvPr id="1033" name="Google Shape;1033;p59"/>
            <p:cNvSpPr/>
            <p:nvPr/>
          </p:nvSpPr>
          <p:spPr>
            <a:xfrm>
              <a:off x="7305825" y="5228875"/>
              <a:ext cx="1303200" cy="408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Read Balance = ?</a:t>
              </a:r>
              <a:endParaRPr b="1">
                <a:latin typeface="Century Gothic"/>
                <a:ea typeface="Century Gothic"/>
                <a:cs typeface="Century Gothic"/>
                <a:sym typeface="Century Gothic"/>
              </a:endParaRPr>
            </a:p>
          </p:txBody>
        </p:sp>
        <p:sp>
          <p:nvSpPr>
            <p:cNvPr id="1034" name="Google Shape;1034;p59"/>
            <p:cNvSpPr/>
            <p:nvPr/>
          </p:nvSpPr>
          <p:spPr>
            <a:xfrm>
              <a:off x="7565500" y="5748950"/>
              <a:ext cx="1046700" cy="408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Withdraw 10</a:t>
              </a:r>
              <a:endParaRPr b="1">
                <a:latin typeface="Century Gothic"/>
                <a:ea typeface="Century Gothic"/>
                <a:cs typeface="Century Gothic"/>
                <a:sym typeface="Century Gothic"/>
              </a:endParaRPr>
            </a:p>
          </p:txBody>
        </p:sp>
      </p:grpSp>
      <p:sp>
        <p:nvSpPr>
          <p:cNvPr id="1035" name="Google Shape;1035;p59"/>
          <p:cNvSpPr/>
          <p:nvPr/>
        </p:nvSpPr>
        <p:spPr>
          <a:xfrm>
            <a:off x="8555675" y="5472375"/>
            <a:ext cx="1303200" cy="408300"/>
          </a:xfrm>
          <a:prstGeom prst="rect">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Abort Read Balance</a:t>
            </a:r>
            <a:endParaRPr b="1">
              <a:latin typeface="Century Gothic"/>
              <a:ea typeface="Century Gothic"/>
              <a:cs typeface="Century Gothic"/>
              <a:sym typeface="Century Gothic"/>
            </a:endParaRPr>
          </a:p>
        </p:txBody>
      </p:sp>
      <p:grpSp>
        <p:nvGrpSpPr>
          <p:cNvPr id="1036" name="Google Shape;1036;p59"/>
          <p:cNvGrpSpPr/>
          <p:nvPr/>
        </p:nvGrpSpPr>
        <p:grpSpPr>
          <a:xfrm>
            <a:off x="5079973" y="3080925"/>
            <a:ext cx="1985589" cy="3108600"/>
            <a:chOff x="4599575" y="2543500"/>
            <a:chExt cx="1984200" cy="3108600"/>
          </a:xfrm>
        </p:grpSpPr>
        <p:sp>
          <p:nvSpPr>
            <p:cNvPr id="1037" name="Google Shape;1037;p59"/>
            <p:cNvSpPr/>
            <p:nvPr/>
          </p:nvSpPr>
          <p:spPr>
            <a:xfrm>
              <a:off x="4599575" y="2543500"/>
              <a:ext cx="1984200" cy="31086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38" name="Google Shape;1038;p59"/>
            <p:cNvSpPr/>
            <p:nvPr/>
          </p:nvSpPr>
          <p:spPr>
            <a:xfrm>
              <a:off x="4754372" y="2835388"/>
              <a:ext cx="1674600" cy="7347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chemeClr val="lt1"/>
                  </a:solidFill>
                  <a:latin typeface="Century Gothic"/>
                  <a:ea typeface="Century Gothic"/>
                  <a:cs typeface="Century Gothic"/>
                  <a:sym typeface="Century Gothic"/>
                </a:rPr>
                <a:t>Overlapping </a:t>
              </a:r>
              <a:endParaRPr b="1">
                <a:solidFill>
                  <a:schemeClr val="lt1"/>
                </a:solidFill>
                <a:latin typeface="Century Gothic"/>
                <a:ea typeface="Century Gothic"/>
                <a:cs typeface="Century Gothic"/>
                <a:sym typeface="Century Gothic"/>
              </a:endParaRPr>
            </a:p>
            <a:p>
              <a:pPr indent="0" lvl="0" marL="0" rtl="0" algn="ctr">
                <a:spcBef>
                  <a:spcPts val="0"/>
                </a:spcBef>
                <a:spcAft>
                  <a:spcPts val="0"/>
                </a:spcAft>
                <a:buNone/>
              </a:pPr>
              <a:r>
                <a:rPr b="1" lang="en-US">
                  <a:solidFill>
                    <a:schemeClr val="lt1"/>
                  </a:solidFill>
                  <a:latin typeface="Century Gothic"/>
                  <a:ea typeface="Century Gothic"/>
                  <a:cs typeface="Century Gothic"/>
                  <a:sym typeface="Century Gothic"/>
                </a:rPr>
                <a:t>read + write</a:t>
              </a:r>
              <a:endParaRPr b="1" sz="2000">
                <a:solidFill>
                  <a:schemeClr val="lt1"/>
                </a:solidFill>
                <a:latin typeface="Century Gothic"/>
                <a:ea typeface="Century Gothic"/>
                <a:cs typeface="Century Gothic"/>
                <a:sym typeface="Century Gothic"/>
              </a:endParaRPr>
            </a:p>
          </p:txBody>
        </p:sp>
      </p:grpSp>
      <p:grpSp>
        <p:nvGrpSpPr>
          <p:cNvPr id="1039" name="Google Shape;1039;p59"/>
          <p:cNvGrpSpPr/>
          <p:nvPr/>
        </p:nvGrpSpPr>
        <p:grpSpPr>
          <a:xfrm>
            <a:off x="2505575" y="3080925"/>
            <a:ext cx="2562205" cy="3108600"/>
            <a:chOff x="2348753" y="2543500"/>
            <a:chExt cx="2296500" cy="3108600"/>
          </a:xfrm>
        </p:grpSpPr>
        <p:sp>
          <p:nvSpPr>
            <p:cNvPr id="1040" name="Google Shape;1040;p59"/>
            <p:cNvSpPr/>
            <p:nvPr/>
          </p:nvSpPr>
          <p:spPr>
            <a:xfrm>
              <a:off x="2348753" y="2543500"/>
              <a:ext cx="2296500" cy="31086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41" name="Google Shape;1041;p59"/>
            <p:cNvSpPr/>
            <p:nvPr/>
          </p:nvSpPr>
          <p:spPr>
            <a:xfrm>
              <a:off x="2636438" y="2824013"/>
              <a:ext cx="1674600" cy="7347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chemeClr val="lt1"/>
                  </a:solidFill>
                  <a:latin typeface="Century Gothic"/>
                  <a:ea typeface="Century Gothic"/>
                  <a:cs typeface="Century Gothic"/>
                  <a:sym typeface="Century Gothic"/>
                </a:rPr>
                <a:t>Non-overlapping </a:t>
              </a:r>
              <a:endParaRPr b="1">
                <a:solidFill>
                  <a:schemeClr val="lt1"/>
                </a:solidFill>
                <a:latin typeface="Century Gothic"/>
                <a:ea typeface="Century Gothic"/>
                <a:cs typeface="Century Gothic"/>
                <a:sym typeface="Century Gothic"/>
              </a:endParaRPr>
            </a:p>
            <a:p>
              <a:pPr indent="0" lvl="0" marL="0" rtl="0" algn="ctr">
                <a:spcBef>
                  <a:spcPts val="0"/>
                </a:spcBef>
                <a:spcAft>
                  <a:spcPts val="0"/>
                </a:spcAft>
                <a:buNone/>
              </a:pPr>
              <a:r>
                <a:rPr b="1" lang="en-US">
                  <a:solidFill>
                    <a:schemeClr val="lt1"/>
                  </a:solidFill>
                  <a:latin typeface="Century Gothic"/>
                  <a:ea typeface="Century Gothic"/>
                  <a:cs typeface="Century Gothic"/>
                  <a:sym typeface="Century Gothic"/>
                </a:rPr>
                <a:t>read + write</a:t>
              </a:r>
              <a:endParaRPr b="1" sz="2000">
                <a:solidFill>
                  <a:schemeClr val="lt1"/>
                </a:solidFill>
                <a:latin typeface="Century Gothic"/>
                <a:ea typeface="Century Gothic"/>
                <a:cs typeface="Century Gothic"/>
                <a:sym typeface="Century Gothic"/>
              </a:endParaRPr>
            </a:p>
          </p:txBody>
        </p:sp>
      </p:grpSp>
      <p:grpSp>
        <p:nvGrpSpPr>
          <p:cNvPr id="1042" name="Google Shape;1042;p59"/>
          <p:cNvGrpSpPr/>
          <p:nvPr/>
        </p:nvGrpSpPr>
        <p:grpSpPr>
          <a:xfrm>
            <a:off x="596625" y="3080925"/>
            <a:ext cx="1908300" cy="3108600"/>
            <a:chOff x="439625" y="2543500"/>
            <a:chExt cx="1908300" cy="3108600"/>
          </a:xfrm>
        </p:grpSpPr>
        <p:sp>
          <p:nvSpPr>
            <p:cNvPr id="1043" name="Google Shape;1043;p59"/>
            <p:cNvSpPr/>
            <p:nvPr/>
          </p:nvSpPr>
          <p:spPr>
            <a:xfrm>
              <a:off x="439625" y="2543500"/>
              <a:ext cx="1908300" cy="31086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44" name="Google Shape;1044;p59"/>
            <p:cNvSpPr/>
            <p:nvPr/>
          </p:nvSpPr>
          <p:spPr>
            <a:xfrm>
              <a:off x="613925" y="2834463"/>
              <a:ext cx="1559700" cy="7347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chemeClr val="lt1"/>
                  </a:solidFill>
                  <a:latin typeface="Century Gothic"/>
                  <a:ea typeface="Century Gothic"/>
                  <a:cs typeface="Century Gothic"/>
                  <a:sym typeface="Century Gothic"/>
                </a:rPr>
                <a:t>Overlapping </a:t>
              </a:r>
              <a:endParaRPr b="1">
                <a:solidFill>
                  <a:schemeClr val="lt1"/>
                </a:solidFill>
                <a:latin typeface="Century Gothic"/>
                <a:ea typeface="Century Gothic"/>
                <a:cs typeface="Century Gothic"/>
                <a:sym typeface="Century Gothic"/>
              </a:endParaRPr>
            </a:p>
            <a:p>
              <a:pPr indent="0" lvl="0" marL="0" rtl="0" algn="ctr">
                <a:spcBef>
                  <a:spcPts val="0"/>
                </a:spcBef>
                <a:spcAft>
                  <a:spcPts val="0"/>
                </a:spcAft>
                <a:buNone/>
              </a:pPr>
              <a:r>
                <a:rPr b="1" lang="en-US">
                  <a:solidFill>
                    <a:schemeClr val="lt1"/>
                  </a:solidFill>
                  <a:latin typeface="Century Gothic"/>
                  <a:ea typeface="Century Gothic"/>
                  <a:cs typeface="Century Gothic"/>
                  <a:sym typeface="Century Gothic"/>
                </a:rPr>
                <a:t>reads </a:t>
              </a:r>
              <a:endParaRPr b="1" sz="2000">
                <a:solidFill>
                  <a:schemeClr val="lt1"/>
                </a:solidFill>
                <a:latin typeface="Century Gothic"/>
                <a:ea typeface="Century Gothic"/>
                <a:cs typeface="Century Gothic"/>
                <a:sym typeface="Century Gothic"/>
              </a:endParaRPr>
            </a:p>
          </p:txBody>
        </p:sp>
      </p:grpSp>
      <p:sp>
        <p:nvSpPr>
          <p:cNvPr id="1045" name="Google Shape;1045;p59"/>
          <p:cNvSpPr txBox="1"/>
          <p:nvPr>
            <p:ph type="title"/>
          </p:nvPr>
        </p:nvSpPr>
        <p:spPr>
          <a:xfrm>
            <a:off x="1066800" y="642594"/>
            <a:ext cx="10058400" cy="1371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TM Behaviour </a:t>
            </a:r>
            <a:endParaRPr/>
          </a:p>
        </p:txBody>
      </p:sp>
      <p:sp>
        <p:nvSpPr>
          <p:cNvPr id="1046" name="Google Shape;1046;p59"/>
          <p:cNvSpPr txBox="1"/>
          <p:nvPr>
            <p:ph idx="1" type="body"/>
          </p:nvPr>
        </p:nvSpPr>
        <p:spPr>
          <a:xfrm>
            <a:off x="1066800" y="2103125"/>
            <a:ext cx="10087500" cy="852900"/>
          </a:xfrm>
          <a:prstGeom prst="rect">
            <a:avLst/>
          </a:prstGeom>
        </p:spPr>
        <p:txBody>
          <a:bodyPr anchorCtr="0" anchor="t" bIns="45700" lIns="91425" spcFirstLastPara="1" rIns="91425" wrap="square" tIns="45700">
            <a:noAutofit/>
          </a:bodyPr>
          <a:lstStyle/>
          <a:p>
            <a:pPr indent="-361950" lvl="0" marL="457200" rtl="0" algn="l">
              <a:spcBef>
                <a:spcPts val="900"/>
              </a:spcBef>
              <a:spcAft>
                <a:spcPts val="0"/>
              </a:spcAft>
              <a:buSzPts val="2100"/>
              <a:buChar char="◦"/>
            </a:pPr>
            <a:r>
              <a:rPr lang="en-US" sz="1800"/>
              <a:t>Example banking transactions → read balance, withdraw funds, deposit funds</a:t>
            </a:r>
            <a:endParaRPr sz="1800"/>
          </a:p>
          <a:p>
            <a:pPr indent="-361950" lvl="1" marL="914400" rtl="0" algn="l">
              <a:spcBef>
                <a:spcPts val="0"/>
              </a:spcBef>
              <a:spcAft>
                <a:spcPts val="0"/>
              </a:spcAft>
              <a:buSzPts val="2100"/>
              <a:buChar char="◦"/>
            </a:pPr>
            <a:r>
              <a:rPr lang="en-US" sz="1800"/>
              <a:t>Initial balance = 10</a:t>
            </a:r>
            <a:endParaRPr sz="1800"/>
          </a:p>
        </p:txBody>
      </p:sp>
      <p:sp>
        <p:nvSpPr>
          <p:cNvPr id="1047" name="Google Shape;1047;p59"/>
          <p:cNvSpPr txBox="1"/>
          <p:nvPr>
            <p:ph idx="12" type="sldNum"/>
          </p:nvPr>
        </p:nvSpPr>
        <p:spPr>
          <a:xfrm>
            <a:off x="10981944" y="6035040"/>
            <a:ext cx="838200" cy="365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grpSp>
        <p:nvGrpSpPr>
          <p:cNvPr id="1048" name="Google Shape;1048;p59"/>
          <p:cNvGrpSpPr/>
          <p:nvPr/>
        </p:nvGrpSpPr>
        <p:grpSpPr>
          <a:xfrm>
            <a:off x="805915" y="4231000"/>
            <a:ext cx="1433979" cy="1053125"/>
            <a:chOff x="821625" y="3693575"/>
            <a:chExt cx="1046700" cy="1053125"/>
          </a:xfrm>
        </p:grpSpPr>
        <p:sp>
          <p:nvSpPr>
            <p:cNvPr id="1049" name="Google Shape;1049;p59"/>
            <p:cNvSpPr/>
            <p:nvPr/>
          </p:nvSpPr>
          <p:spPr>
            <a:xfrm>
              <a:off x="821625" y="3693575"/>
              <a:ext cx="1046700" cy="408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Read </a:t>
              </a:r>
              <a:endParaRPr b="1">
                <a:latin typeface="Century Gothic"/>
                <a:ea typeface="Century Gothic"/>
                <a:cs typeface="Century Gothic"/>
                <a:sym typeface="Century Gothic"/>
              </a:endParaRPr>
            </a:p>
            <a:p>
              <a:pPr indent="0" lvl="0" marL="0" rtl="0" algn="ctr">
                <a:spcBef>
                  <a:spcPts val="0"/>
                </a:spcBef>
                <a:spcAft>
                  <a:spcPts val="0"/>
                </a:spcAft>
                <a:buNone/>
              </a:pPr>
              <a:r>
                <a:rPr b="1" lang="en-US">
                  <a:latin typeface="Century Gothic"/>
                  <a:ea typeface="Century Gothic"/>
                  <a:cs typeface="Century Gothic"/>
                  <a:sym typeface="Century Gothic"/>
                </a:rPr>
                <a:t>Balance = 10</a:t>
              </a:r>
              <a:endParaRPr b="1">
                <a:latin typeface="Century Gothic"/>
                <a:ea typeface="Century Gothic"/>
                <a:cs typeface="Century Gothic"/>
                <a:sym typeface="Century Gothic"/>
              </a:endParaRPr>
            </a:p>
          </p:txBody>
        </p:sp>
        <p:sp>
          <p:nvSpPr>
            <p:cNvPr id="1050" name="Google Shape;1050;p59"/>
            <p:cNvSpPr/>
            <p:nvPr/>
          </p:nvSpPr>
          <p:spPr>
            <a:xfrm>
              <a:off x="821625" y="4338400"/>
              <a:ext cx="1046700" cy="408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Read </a:t>
              </a:r>
              <a:endParaRPr b="1">
                <a:latin typeface="Century Gothic"/>
                <a:ea typeface="Century Gothic"/>
                <a:cs typeface="Century Gothic"/>
                <a:sym typeface="Century Gothic"/>
              </a:endParaRPr>
            </a:p>
            <a:p>
              <a:pPr indent="0" lvl="0" marL="0" rtl="0" algn="ctr">
                <a:spcBef>
                  <a:spcPts val="0"/>
                </a:spcBef>
                <a:spcAft>
                  <a:spcPts val="0"/>
                </a:spcAft>
                <a:buNone/>
              </a:pPr>
              <a:r>
                <a:rPr b="1" lang="en-US">
                  <a:latin typeface="Century Gothic"/>
                  <a:ea typeface="Century Gothic"/>
                  <a:cs typeface="Century Gothic"/>
                  <a:sym typeface="Century Gothic"/>
                </a:rPr>
                <a:t>Balance </a:t>
              </a:r>
              <a:r>
                <a:rPr b="1" lang="en-US">
                  <a:solidFill>
                    <a:schemeClr val="dk1"/>
                  </a:solidFill>
                  <a:latin typeface="Century Gothic"/>
                  <a:ea typeface="Century Gothic"/>
                  <a:cs typeface="Century Gothic"/>
                  <a:sym typeface="Century Gothic"/>
                </a:rPr>
                <a:t>= 10</a:t>
              </a:r>
              <a:endParaRPr b="1">
                <a:latin typeface="Century Gothic"/>
                <a:ea typeface="Century Gothic"/>
                <a:cs typeface="Century Gothic"/>
                <a:sym typeface="Century Gothic"/>
              </a:endParaRPr>
            </a:p>
          </p:txBody>
        </p:sp>
      </p:grpSp>
      <p:grpSp>
        <p:nvGrpSpPr>
          <p:cNvPr id="1051" name="Google Shape;1051;p59"/>
          <p:cNvGrpSpPr/>
          <p:nvPr/>
        </p:nvGrpSpPr>
        <p:grpSpPr>
          <a:xfrm>
            <a:off x="2592094" y="4254575"/>
            <a:ext cx="2368256" cy="1014075"/>
            <a:chOff x="2636781" y="3717150"/>
            <a:chExt cx="2368256" cy="1014075"/>
          </a:xfrm>
        </p:grpSpPr>
        <p:sp>
          <p:nvSpPr>
            <p:cNvPr id="1052" name="Google Shape;1052;p59"/>
            <p:cNvSpPr/>
            <p:nvPr/>
          </p:nvSpPr>
          <p:spPr>
            <a:xfrm>
              <a:off x="3698538" y="3717150"/>
              <a:ext cx="1306500" cy="408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Read Balance = 20</a:t>
              </a:r>
              <a:endParaRPr b="1">
                <a:latin typeface="Century Gothic"/>
                <a:ea typeface="Century Gothic"/>
                <a:cs typeface="Century Gothic"/>
                <a:sym typeface="Century Gothic"/>
              </a:endParaRPr>
            </a:p>
          </p:txBody>
        </p:sp>
        <p:sp>
          <p:nvSpPr>
            <p:cNvPr id="1053" name="Google Shape;1053;p59"/>
            <p:cNvSpPr/>
            <p:nvPr/>
          </p:nvSpPr>
          <p:spPr>
            <a:xfrm>
              <a:off x="2636781" y="4322925"/>
              <a:ext cx="1003500" cy="408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Deposit 10</a:t>
              </a:r>
              <a:endParaRPr b="1">
                <a:latin typeface="Century Gothic"/>
                <a:ea typeface="Century Gothic"/>
                <a:cs typeface="Century Gothic"/>
                <a:sym typeface="Century Gothic"/>
              </a:endParaRPr>
            </a:p>
          </p:txBody>
        </p:sp>
      </p:grpSp>
      <p:grpSp>
        <p:nvGrpSpPr>
          <p:cNvPr id="1054" name="Google Shape;1054;p59"/>
          <p:cNvGrpSpPr/>
          <p:nvPr/>
        </p:nvGrpSpPr>
        <p:grpSpPr>
          <a:xfrm>
            <a:off x="5403325" y="4200875"/>
            <a:ext cx="1261200" cy="1040925"/>
            <a:chOff x="5485500" y="3663450"/>
            <a:chExt cx="1261200" cy="1040925"/>
          </a:xfrm>
        </p:grpSpPr>
        <p:sp>
          <p:nvSpPr>
            <p:cNvPr id="1055" name="Google Shape;1055;p59"/>
            <p:cNvSpPr/>
            <p:nvPr/>
          </p:nvSpPr>
          <p:spPr>
            <a:xfrm>
              <a:off x="5485500" y="3663450"/>
              <a:ext cx="1261200" cy="408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Read Balance = ?</a:t>
              </a:r>
              <a:endParaRPr b="1">
                <a:latin typeface="Century Gothic"/>
                <a:ea typeface="Century Gothic"/>
                <a:cs typeface="Century Gothic"/>
                <a:sym typeface="Century Gothic"/>
              </a:endParaRPr>
            </a:p>
          </p:txBody>
        </p:sp>
        <p:sp>
          <p:nvSpPr>
            <p:cNvPr id="1056" name="Google Shape;1056;p59"/>
            <p:cNvSpPr/>
            <p:nvPr/>
          </p:nvSpPr>
          <p:spPr>
            <a:xfrm>
              <a:off x="5592750" y="4296075"/>
              <a:ext cx="1046700" cy="408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Withdraw 10</a:t>
              </a:r>
              <a:endParaRPr b="1">
                <a:latin typeface="Century Gothic"/>
                <a:ea typeface="Century Gothic"/>
                <a:cs typeface="Century Gothic"/>
                <a:sym typeface="Century Gothic"/>
              </a:endParaRPr>
            </a:p>
          </p:txBody>
        </p:sp>
      </p:grpSp>
      <p:sp>
        <p:nvSpPr>
          <p:cNvPr id="1057" name="Google Shape;1057;p59"/>
          <p:cNvSpPr/>
          <p:nvPr/>
        </p:nvSpPr>
        <p:spPr>
          <a:xfrm>
            <a:off x="8815350" y="2836159"/>
            <a:ext cx="2166600" cy="550800"/>
          </a:xfrm>
          <a:prstGeom prst="rect">
            <a:avLst/>
          </a:prstGeom>
          <a:solidFill>
            <a:srgbClr val="76428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chemeClr val="lt1"/>
                </a:solidFill>
                <a:latin typeface="Century Gothic"/>
                <a:ea typeface="Century Gothic"/>
                <a:cs typeface="Century Gothic"/>
                <a:sym typeface="Century Gothic"/>
              </a:rPr>
              <a:t>Resolving the conflict:</a:t>
            </a:r>
            <a:endParaRPr b="1">
              <a:solidFill>
                <a:schemeClr val="lt1"/>
              </a:solidFill>
              <a:latin typeface="Century Gothic"/>
              <a:ea typeface="Century Gothic"/>
              <a:cs typeface="Century Gothic"/>
              <a:sym typeface="Century Gothic"/>
            </a:endParaRPr>
          </a:p>
          <a:p>
            <a:pPr indent="0" lvl="0" marL="0" rtl="0" algn="ctr">
              <a:spcBef>
                <a:spcPts val="0"/>
              </a:spcBef>
              <a:spcAft>
                <a:spcPts val="0"/>
              </a:spcAft>
              <a:buNone/>
            </a:pPr>
            <a:r>
              <a:rPr b="1" lang="en-US">
                <a:solidFill>
                  <a:schemeClr val="lt1"/>
                </a:solidFill>
                <a:latin typeface="Century Gothic"/>
                <a:ea typeface="Century Gothic"/>
                <a:cs typeface="Century Gothic"/>
                <a:sym typeface="Century Gothic"/>
              </a:rPr>
              <a:t>Delaying a txn</a:t>
            </a:r>
            <a:endParaRPr b="1">
              <a:solidFill>
                <a:schemeClr val="lt1"/>
              </a:solidFill>
              <a:latin typeface="Century Gothic"/>
              <a:ea typeface="Century Gothic"/>
              <a:cs typeface="Century Gothic"/>
              <a:sym typeface="Century Gothic"/>
            </a:endParaRPr>
          </a:p>
        </p:txBody>
      </p:sp>
      <p:sp>
        <p:nvSpPr>
          <p:cNvPr id="1058" name="Google Shape;1058;p59"/>
          <p:cNvSpPr/>
          <p:nvPr/>
        </p:nvSpPr>
        <p:spPr>
          <a:xfrm>
            <a:off x="713475" y="5466125"/>
            <a:ext cx="1674600" cy="4083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sz="1650">
                <a:solidFill>
                  <a:schemeClr val="lt1"/>
                </a:solidFill>
              </a:rPr>
              <a:t>✔ No conflict</a:t>
            </a:r>
            <a:endParaRPr sz="2000">
              <a:solidFill>
                <a:schemeClr val="lt1"/>
              </a:solidFill>
              <a:latin typeface="Century Gothic"/>
              <a:ea typeface="Century Gothic"/>
              <a:cs typeface="Century Gothic"/>
              <a:sym typeface="Century Gothic"/>
            </a:endParaRPr>
          </a:p>
        </p:txBody>
      </p:sp>
      <p:sp>
        <p:nvSpPr>
          <p:cNvPr id="1059" name="Google Shape;1059;p59"/>
          <p:cNvSpPr/>
          <p:nvPr/>
        </p:nvSpPr>
        <p:spPr>
          <a:xfrm>
            <a:off x="2923425" y="5466125"/>
            <a:ext cx="1674600" cy="4083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650">
                <a:solidFill>
                  <a:schemeClr val="lt1"/>
                </a:solidFill>
              </a:rPr>
              <a:t>✔ No conflict</a:t>
            </a:r>
            <a:endParaRPr sz="2000">
              <a:solidFill>
                <a:schemeClr val="lt1"/>
              </a:solidFill>
              <a:latin typeface="Century Gothic"/>
              <a:ea typeface="Century Gothic"/>
              <a:cs typeface="Century Gothic"/>
              <a:sym typeface="Century Gothic"/>
            </a:endParaRPr>
          </a:p>
        </p:txBody>
      </p:sp>
      <p:sp>
        <p:nvSpPr>
          <p:cNvPr id="1060" name="Google Shape;1060;p59"/>
          <p:cNvSpPr/>
          <p:nvPr/>
        </p:nvSpPr>
        <p:spPr>
          <a:xfrm>
            <a:off x="5258700" y="5466125"/>
            <a:ext cx="1674600" cy="408300"/>
          </a:xfrm>
          <a:prstGeom prst="rect">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650">
                <a:solidFill>
                  <a:schemeClr val="dk1"/>
                </a:solidFill>
              </a:rPr>
              <a:t>X Conflict</a:t>
            </a:r>
            <a:endParaRPr sz="1650">
              <a:solidFill>
                <a:schemeClr val="dk1"/>
              </a:solidFill>
            </a:endParaRPr>
          </a:p>
        </p:txBody>
      </p:sp>
      <p:sp>
        <p:nvSpPr>
          <p:cNvPr id="1061" name="Google Shape;1061;p59"/>
          <p:cNvSpPr/>
          <p:nvPr/>
        </p:nvSpPr>
        <p:spPr>
          <a:xfrm>
            <a:off x="8689175" y="4809800"/>
            <a:ext cx="2510400" cy="550800"/>
          </a:xfrm>
          <a:prstGeom prst="rect">
            <a:avLst/>
          </a:prstGeom>
          <a:solidFill>
            <a:srgbClr val="76428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chemeClr val="lt1"/>
                </a:solidFill>
                <a:latin typeface="Century Gothic"/>
                <a:ea typeface="Century Gothic"/>
                <a:cs typeface="Century Gothic"/>
                <a:sym typeface="Century Gothic"/>
              </a:rPr>
              <a:t>Resolving the conflict:</a:t>
            </a:r>
            <a:endParaRPr b="1">
              <a:solidFill>
                <a:schemeClr val="lt1"/>
              </a:solidFill>
              <a:latin typeface="Century Gothic"/>
              <a:ea typeface="Century Gothic"/>
              <a:cs typeface="Century Gothic"/>
              <a:sym typeface="Century Gothic"/>
            </a:endParaRPr>
          </a:p>
          <a:p>
            <a:pPr indent="0" lvl="0" marL="0" rtl="0" algn="ctr">
              <a:spcBef>
                <a:spcPts val="0"/>
              </a:spcBef>
              <a:spcAft>
                <a:spcPts val="0"/>
              </a:spcAft>
              <a:buNone/>
            </a:pPr>
            <a:r>
              <a:rPr b="1" lang="en-US">
                <a:solidFill>
                  <a:schemeClr val="lt1"/>
                </a:solidFill>
                <a:latin typeface="Century Gothic"/>
                <a:ea typeface="Century Gothic"/>
                <a:cs typeface="Century Gothic"/>
                <a:sym typeface="Century Gothic"/>
              </a:rPr>
              <a:t>Aborting one or both txns</a:t>
            </a:r>
            <a:endParaRPr b="1">
              <a:solidFill>
                <a:schemeClr val="lt1"/>
              </a:solidFill>
              <a:latin typeface="Century Gothic"/>
              <a:ea typeface="Century Gothic"/>
              <a:cs typeface="Century Gothic"/>
              <a:sym typeface="Century Gothic"/>
            </a:endParaRPr>
          </a:p>
        </p:txBody>
      </p:sp>
      <p:sp>
        <p:nvSpPr>
          <p:cNvPr id="1062" name="Google Shape;1062;p59"/>
          <p:cNvSpPr/>
          <p:nvPr/>
        </p:nvSpPr>
        <p:spPr>
          <a:xfrm>
            <a:off x="9950425" y="5472375"/>
            <a:ext cx="1261200" cy="408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Retry Read Balance = 0</a:t>
            </a:r>
            <a:endParaRPr b="1">
              <a:latin typeface="Century Gothic"/>
              <a:ea typeface="Century Gothic"/>
              <a:cs typeface="Century Gothic"/>
              <a:sym typeface="Century Gothic"/>
            </a:endParaRPr>
          </a:p>
        </p:txBody>
      </p:sp>
      <p:grpSp>
        <p:nvGrpSpPr>
          <p:cNvPr id="1063" name="Google Shape;1063;p59"/>
          <p:cNvGrpSpPr/>
          <p:nvPr/>
        </p:nvGrpSpPr>
        <p:grpSpPr>
          <a:xfrm>
            <a:off x="8471665" y="3472550"/>
            <a:ext cx="2740722" cy="958925"/>
            <a:chOff x="8471665" y="3472550"/>
            <a:chExt cx="2740722" cy="958925"/>
          </a:xfrm>
        </p:grpSpPr>
        <p:grpSp>
          <p:nvGrpSpPr>
            <p:cNvPr id="1064" name="Google Shape;1064;p59"/>
            <p:cNvGrpSpPr/>
            <p:nvPr/>
          </p:nvGrpSpPr>
          <p:grpSpPr>
            <a:xfrm>
              <a:off x="8471665" y="3472550"/>
              <a:ext cx="2740722" cy="958925"/>
              <a:chOff x="7644300" y="3296100"/>
              <a:chExt cx="2195388" cy="958925"/>
            </a:xfrm>
          </p:grpSpPr>
          <p:sp>
            <p:nvSpPr>
              <p:cNvPr id="1065" name="Google Shape;1065;p59"/>
              <p:cNvSpPr/>
              <p:nvPr/>
            </p:nvSpPr>
            <p:spPr>
              <a:xfrm>
                <a:off x="8792988" y="3296100"/>
                <a:ext cx="1046700" cy="408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Read Balance = 0</a:t>
                </a:r>
                <a:endParaRPr b="1">
                  <a:latin typeface="Century Gothic"/>
                  <a:ea typeface="Century Gothic"/>
                  <a:cs typeface="Century Gothic"/>
                  <a:sym typeface="Century Gothic"/>
                </a:endParaRPr>
              </a:p>
            </p:txBody>
          </p:sp>
          <p:sp>
            <p:nvSpPr>
              <p:cNvPr id="1066" name="Google Shape;1066;p59"/>
              <p:cNvSpPr/>
              <p:nvPr/>
            </p:nvSpPr>
            <p:spPr>
              <a:xfrm>
                <a:off x="7644300" y="3846725"/>
                <a:ext cx="1046700" cy="408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chemeClr val="dk1"/>
                    </a:solidFill>
                    <a:latin typeface="Century Gothic"/>
                    <a:ea typeface="Century Gothic"/>
                    <a:cs typeface="Century Gothic"/>
                    <a:sym typeface="Century Gothic"/>
                  </a:rPr>
                  <a:t>Withdraw </a:t>
                </a:r>
                <a:endParaRPr b="1">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rPr b="1" lang="en-US">
                    <a:latin typeface="Century Gothic"/>
                    <a:ea typeface="Century Gothic"/>
                    <a:cs typeface="Century Gothic"/>
                    <a:sym typeface="Century Gothic"/>
                  </a:rPr>
                  <a:t>10</a:t>
                </a:r>
                <a:endParaRPr b="1">
                  <a:latin typeface="Century Gothic"/>
                  <a:ea typeface="Century Gothic"/>
                  <a:cs typeface="Century Gothic"/>
                  <a:sym typeface="Century Gothic"/>
                </a:endParaRPr>
              </a:p>
            </p:txBody>
          </p:sp>
        </p:grpSp>
        <p:sp>
          <p:nvSpPr>
            <p:cNvPr id="1067" name="Google Shape;1067;p59"/>
            <p:cNvSpPr/>
            <p:nvPr/>
          </p:nvSpPr>
          <p:spPr>
            <a:xfrm>
              <a:off x="8471675" y="3472550"/>
              <a:ext cx="1434000" cy="4083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latin typeface="Century Gothic"/>
                <a:ea typeface="Century Gothic"/>
                <a:cs typeface="Century Gothic"/>
                <a:sym typeface="Century Gothic"/>
              </a:endParaRPr>
            </a:p>
          </p:txBody>
        </p:sp>
      </p:grpSp>
      <p:sp>
        <p:nvSpPr>
          <p:cNvPr id="1068" name="Google Shape;1068;p59"/>
          <p:cNvSpPr/>
          <p:nvPr/>
        </p:nvSpPr>
        <p:spPr>
          <a:xfrm>
            <a:off x="7077750" y="2673500"/>
            <a:ext cx="2562300" cy="743100"/>
          </a:xfrm>
          <a:prstGeom prst="wedgeRectCallout">
            <a:avLst>
              <a:gd fmla="val -58397" name="adj1"/>
              <a:gd fmla="val 79905"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chemeClr val="dk1"/>
                </a:solidFill>
                <a:latin typeface="Century Gothic"/>
                <a:ea typeface="Century Gothic"/>
                <a:cs typeface="Century Gothic"/>
                <a:sym typeface="Century Gothic"/>
              </a:rPr>
              <a:t>Same conflict / resolutions for overlapping </a:t>
            </a:r>
            <a:endParaRPr b="1">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rPr b="1" lang="en-US">
                <a:solidFill>
                  <a:schemeClr val="dk1"/>
                </a:solidFill>
                <a:latin typeface="Century Gothic"/>
                <a:ea typeface="Century Gothic"/>
                <a:cs typeface="Century Gothic"/>
                <a:sym typeface="Century Gothic"/>
              </a:rPr>
              <a:t>write + write</a:t>
            </a:r>
            <a:endParaRPr b="1">
              <a:solidFill>
                <a:schemeClr val="dk1"/>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6"/>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106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05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026"/>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0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7"/>
          <p:cNvSpPr txBox="1"/>
          <p:nvPr>
            <p:ph idx="1" type="body"/>
          </p:nvPr>
        </p:nvSpPr>
        <p:spPr>
          <a:xfrm>
            <a:off x="1066800" y="2103120"/>
            <a:ext cx="10058400" cy="3849600"/>
          </a:xfrm>
          <a:prstGeom prst="rect">
            <a:avLst/>
          </a:prstGeom>
        </p:spPr>
        <p:txBody>
          <a:bodyPr anchorCtr="0" anchor="t" bIns="45700" lIns="91425" spcFirstLastPara="1" rIns="91425" wrap="square" tIns="45700">
            <a:normAutofit/>
          </a:bodyPr>
          <a:lstStyle/>
          <a:p>
            <a:pPr indent="-387350" lvl="0" marL="457200" rtl="0" algn="l">
              <a:spcBef>
                <a:spcPts val="900"/>
              </a:spcBef>
              <a:spcAft>
                <a:spcPts val="0"/>
              </a:spcAft>
              <a:buSzPts val="2500"/>
              <a:buChar char="◦"/>
            </a:pPr>
            <a:r>
              <a:rPr lang="en-US" sz="2200"/>
              <a:t>Transactions are versioned or unversioned</a:t>
            </a:r>
            <a:endParaRPr sz="2200"/>
          </a:p>
          <a:p>
            <a:pPr indent="-368300" lvl="1" marL="914400" rtl="0" algn="l">
              <a:lnSpc>
                <a:spcPct val="100000"/>
              </a:lnSpc>
              <a:spcBef>
                <a:spcPts val="0"/>
              </a:spcBef>
              <a:spcAft>
                <a:spcPts val="0"/>
              </a:spcAft>
              <a:buSzPts val="2200"/>
              <a:buChar char="◦"/>
            </a:pPr>
            <a:r>
              <a:rPr lang="en-US" sz="2200"/>
              <a:t>Unversioned txns → behave like traditional STM</a:t>
            </a:r>
            <a:endParaRPr sz="2200"/>
          </a:p>
          <a:p>
            <a:pPr indent="-368300" lvl="1" marL="914400" rtl="0" algn="l">
              <a:lnSpc>
                <a:spcPct val="100000"/>
              </a:lnSpc>
              <a:spcBef>
                <a:spcPts val="0"/>
              </a:spcBef>
              <a:spcAft>
                <a:spcPts val="0"/>
              </a:spcAft>
              <a:buSzPts val="2200"/>
              <a:buChar char="◦"/>
            </a:pPr>
            <a:r>
              <a:rPr lang="en-US" sz="2200"/>
              <a:t>Versioned txns → behave like MVCC</a:t>
            </a:r>
            <a:endParaRPr sz="2200"/>
          </a:p>
          <a:p>
            <a:pPr indent="-387350" lvl="0" marL="457200" rtl="0" algn="l">
              <a:spcBef>
                <a:spcPts val="0"/>
              </a:spcBef>
              <a:spcAft>
                <a:spcPts val="0"/>
              </a:spcAft>
              <a:buSzPts val="2500"/>
              <a:buChar char="◦"/>
            </a:pPr>
            <a:r>
              <a:rPr lang="en-US" sz="2200"/>
              <a:t>Transactions start as unversioned </a:t>
            </a:r>
            <a:endParaRPr sz="2200"/>
          </a:p>
          <a:p>
            <a:pPr indent="-387350" lvl="1" marL="914400" rtl="0" algn="l">
              <a:spcBef>
                <a:spcPts val="0"/>
              </a:spcBef>
              <a:spcAft>
                <a:spcPts val="0"/>
              </a:spcAft>
              <a:buSzPts val="2500"/>
              <a:buChar char="◦"/>
            </a:pPr>
            <a:r>
              <a:rPr lang="en-US" sz="2200"/>
              <a:t>Txns that write remain unversioned</a:t>
            </a:r>
            <a:endParaRPr sz="2200"/>
          </a:p>
          <a:p>
            <a:pPr indent="-387350" lvl="1" marL="914400" rtl="0" algn="l">
              <a:spcBef>
                <a:spcPts val="0"/>
              </a:spcBef>
              <a:spcAft>
                <a:spcPts val="0"/>
              </a:spcAft>
              <a:buSzPts val="2500"/>
              <a:buChar char="◦"/>
            </a:pPr>
            <a:r>
              <a:rPr lang="en-US" sz="2200"/>
              <a:t>Read-only txns </a:t>
            </a:r>
            <a:r>
              <a:rPr lang="en-US" sz="2200"/>
              <a:t>become </a:t>
            </a:r>
            <a:r>
              <a:rPr lang="en-US" sz="2200"/>
              <a:t>versioned based on a heuristic </a:t>
            </a:r>
            <a:endParaRPr sz="2200"/>
          </a:p>
          <a:p>
            <a:pPr indent="-387350" lvl="0" marL="457200" rtl="0" algn="l">
              <a:spcBef>
                <a:spcPts val="0"/>
              </a:spcBef>
              <a:spcAft>
                <a:spcPts val="0"/>
              </a:spcAft>
              <a:buSzPts val="2500"/>
              <a:buChar char="◦"/>
            </a:pPr>
            <a:r>
              <a:rPr lang="en-US" sz="2200"/>
              <a:t>Design goal - prioritize unversioned transactions (common case):</a:t>
            </a:r>
            <a:endParaRPr sz="2200"/>
          </a:p>
          <a:p>
            <a:pPr indent="-387350" lvl="1" marL="914400" rtl="0" algn="l">
              <a:spcBef>
                <a:spcPts val="0"/>
              </a:spcBef>
              <a:spcAft>
                <a:spcPts val="0"/>
              </a:spcAft>
              <a:buSzPts val="2500"/>
              <a:buChar char="◦"/>
            </a:pPr>
            <a:r>
              <a:rPr lang="en-US" sz="2000"/>
              <a:t>Unversioned txns should be as fast as DCTL</a:t>
            </a:r>
            <a:endParaRPr sz="2000"/>
          </a:p>
          <a:p>
            <a:pPr indent="-387350" lvl="1" marL="914400" rtl="0" algn="l">
              <a:spcBef>
                <a:spcPts val="0"/>
              </a:spcBef>
              <a:spcAft>
                <a:spcPts val="0"/>
              </a:spcAft>
              <a:buSzPts val="2500"/>
              <a:buChar char="◦"/>
            </a:pPr>
            <a:r>
              <a:rPr lang="en-US" sz="2000"/>
              <a:t>Versioned txns should be as fast as possible</a:t>
            </a:r>
            <a:br>
              <a:rPr lang="en-US" sz="2000"/>
            </a:br>
            <a:r>
              <a:rPr lang="en-US" sz="2000"/>
              <a:t>without slowing down unversioned txns</a:t>
            </a:r>
            <a:endParaRPr sz="2000">
              <a:highlight>
                <a:srgbClr val="FBF236"/>
              </a:highlight>
            </a:endParaRPr>
          </a:p>
        </p:txBody>
      </p:sp>
      <p:sp>
        <p:nvSpPr>
          <p:cNvPr id="192" name="Google Shape;192;p17"/>
          <p:cNvSpPr txBox="1"/>
          <p:nvPr>
            <p:ph type="title"/>
          </p:nvPr>
        </p:nvSpPr>
        <p:spPr>
          <a:xfrm>
            <a:off x="1066800" y="642594"/>
            <a:ext cx="10058400" cy="1371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Multiverse Transaction Design</a:t>
            </a:r>
            <a:endParaRPr/>
          </a:p>
        </p:txBody>
      </p:sp>
      <p:sp>
        <p:nvSpPr>
          <p:cNvPr id="193" name="Google Shape;193;p17"/>
          <p:cNvSpPr txBox="1"/>
          <p:nvPr>
            <p:ph idx="12" type="sldNum"/>
          </p:nvPr>
        </p:nvSpPr>
        <p:spPr>
          <a:xfrm>
            <a:off x="10981944" y="6035040"/>
            <a:ext cx="838200" cy="365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grpSp>
        <p:nvGrpSpPr>
          <p:cNvPr id="199" name="Google Shape;199;p18"/>
          <p:cNvGrpSpPr/>
          <p:nvPr/>
        </p:nvGrpSpPr>
        <p:grpSpPr>
          <a:xfrm>
            <a:off x="6760675" y="4224350"/>
            <a:ext cx="4493600" cy="2098400"/>
            <a:chOff x="6760675" y="4224350"/>
            <a:chExt cx="4493600" cy="2098400"/>
          </a:xfrm>
        </p:grpSpPr>
        <p:sp>
          <p:nvSpPr>
            <p:cNvPr id="200" name="Google Shape;200;p18"/>
            <p:cNvSpPr/>
            <p:nvPr/>
          </p:nvSpPr>
          <p:spPr>
            <a:xfrm>
              <a:off x="6760675" y="4793550"/>
              <a:ext cx="4493400" cy="1159800"/>
            </a:xfrm>
            <a:prstGeom prst="rect">
              <a:avLst/>
            </a:prstGeom>
            <a:solidFill>
              <a:srgbClr val="B0ACA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01" name="Google Shape;201;p18"/>
            <p:cNvSpPr/>
            <p:nvPr/>
          </p:nvSpPr>
          <p:spPr>
            <a:xfrm>
              <a:off x="6943775" y="4983375"/>
              <a:ext cx="1851300" cy="306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entury Gothic"/>
                  <a:ea typeface="Century Gothic"/>
                  <a:cs typeface="Century Gothic"/>
                  <a:sym typeface="Century Gothic"/>
                </a:rPr>
                <a:t>versioned node</a:t>
              </a:r>
              <a:endParaRPr baseline="-25000">
                <a:latin typeface="Century Gothic"/>
                <a:ea typeface="Century Gothic"/>
                <a:cs typeface="Century Gothic"/>
                <a:sym typeface="Century Gothic"/>
              </a:endParaRPr>
            </a:p>
          </p:txBody>
        </p:sp>
        <p:sp>
          <p:nvSpPr>
            <p:cNvPr id="202" name="Google Shape;202;p18"/>
            <p:cNvSpPr/>
            <p:nvPr/>
          </p:nvSpPr>
          <p:spPr>
            <a:xfrm>
              <a:off x="6943775" y="5289300"/>
              <a:ext cx="1138500" cy="445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entury Gothic"/>
                  <a:ea typeface="Century Gothic"/>
                  <a:cs typeface="Century Gothic"/>
                  <a:sym typeface="Century Gothic"/>
                </a:rPr>
                <a:t>timestamp</a:t>
              </a:r>
              <a:endParaRPr>
                <a:latin typeface="Century Gothic"/>
                <a:ea typeface="Century Gothic"/>
                <a:cs typeface="Century Gothic"/>
                <a:sym typeface="Century Gothic"/>
              </a:endParaRPr>
            </a:p>
          </p:txBody>
        </p:sp>
        <p:sp>
          <p:nvSpPr>
            <p:cNvPr id="203" name="Google Shape;203;p18"/>
            <p:cNvSpPr/>
            <p:nvPr/>
          </p:nvSpPr>
          <p:spPr>
            <a:xfrm>
              <a:off x="8082275" y="5289300"/>
              <a:ext cx="712800" cy="445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entury Gothic"/>
                  <a:ea typeface="Century Gothic"/>
                  <a:cs typeface="Century Gothic"/>
                  <a:sym typeface="Century Gothic"/>
                </a:rPr>
                <a:t>data</a:t>
              </a:r>
              <a:endParaRPr>
                <a:latin typeface="Century Gothic"/>
                <a:ea typeface="Century Gothic"/>
                <a:cs typeface="Century Gothic"/>
                <a:sym typeface="Century Gothic"/>
              </a:endParaRPr>
            </a:p>
          </p:txBody>
        </p:sp>
        <p:sp>
          <p:nvSpPr>
            <p:cNvPr id="204" name="Google Shape;204;p18"/>
            <p:cNvSpPr/>
            <p:nvPr/>
          </p:nvSpPr>
          <p:spPr>
            <a:xfrm>
              <a:off x="9130650" y="4983375"/>
              <a:ext cx="1851300" cy="306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entury Gothic"/>
                  <a:ea typeface="Century Gothic"/>
                  <a:cs typeface="Century Gothic"/>
                  <a:sym typeface="Century Gothic"/>
                </a:rPr>
                <a:t>versioned node</a:t>
              </a:r>
              <a:endParaRPr baseline="-25000">
                <a:latin typeface="Century Gothic"/>
                <a:ea typeface="Century Gothic"/>
                <a:cs typeface="Century Gothic"/>
                <a:sym typeface="Century Gothic"/>
              </a:endParaRPr>
            </a:p>
          </p:txBody>
        </p:sp>
        <p:sp>
          <p:nvSpPr>
            <p:cNvPr id="205" name="Google Shape;205;p18"/>
            <p:cNvSpPr/>
            <p:nvPr/>
          </p:nvSpPr>
          <p:spPr>
            <a:xfrm>
              <a:off x="9130650" y="5289300"/>
              <a:ext cx="1138500" cy="445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entury Gothic"/>
                  <a:ea typeface="Century Gothic"/>
                  <a:cs typeface="Century Gothic"/>
                  <a:sym typeface="Century Gothic"/>
                </a:rPr>
                <a:t>timestamp</a:t>
              </a:r>
              <a:endParaRPr>
                <a:latin typeface="Century Gothic"/>
                <a:ea typeface="Century Gothic"/>
                <a:cs typeface="Century Gothic"/>
                <a:sym typeface="Century Gothic"/>
              </a:endParaRPr>
            </a:p>
          </p:txBody>
        </p:sp>
        <p:sp>
          <p:nvSpPr>
            <p:cNvPr id="206" name="Google Shape;206;p18"/>
            <p:cNvSpPr/>
            <p:nvPr/>
          </p:nvSpPr>
          <p:spPr>
            <a:xfrm>
              <a:off x="10269150" y="5289300"/>
              <a:ext cx="712800" cy="445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entury Gothic"/>
                  <a:ea typeface="Century Gothic"/>
                  <a:cs typeface="Century Gothic"/>
                  <a:sym typeface="Century Gothic"/>
                </a:rPr>
                <a:t>data</a:t>
              </a:r>
              <a:endParaRPr>
                <a:latin typeface="Century Gothic"/>
                <a:ea typeface="Century Gothic"/>
                <a:cs typeface="Century Gothic"/>
                <a:sym typeface="Century Gothic"/>
              </a:endParaRPr>
            </a:p>
          </p:txBody>
        </p:sp>
        <p:cxnSp>
          <p:nvCxnSpPr>
            <p:cNvPr id="207" name="Google Shape;207;p18"/>
            <p:cNvCxnSpPr>
              <a:stCxn id="201" idx="3"/>
              <a:endCxn id="204" idx="1"/>
            </p:cNvCxnSpPr>
            <p:nvPr/>
          </p:nvCxnSpPr>
          <p:spPr>
            <a:xfrm>
              <a:off x="8795075" y="5136375"/>
              <a:ext cx="335700" cy="0"/>
            </a:xfrm>
            <a:prstGeom prst="straightConnector1">
              <a:avLst/>
            </a:prstGeom>
            <a:noFill/>
            <a:ln cap="flat" cmpd="sng" w="19050">
              <a:solidFill>
                <a:schemeClr val="dk1"/>
              </a:solidFill>
              <a:prstDash val="solid"/>
              <a:round/>
              <a:headEnd len="med" w="med" type="none"/>
              <a:tailEnd len="med" w="med" type="triangle"/>
            </a:ln>
          </p:spPr>
        </p:cxnSp>
        <p:cxnSp>
          <p:nvCxnSpPr>
            <p:cNvPr id="208" name="Google Shape;208;p18"/>
            <p:cNvCxnSpPr/>
            <p:nvPr/>
          </p:nvCxnSpPr>
          <p:spPr>
            <a:xfrm flipH="1">
              <a:off x="6763925" y="4224350"/>
              <a:ext cx="244500" cy="571800"/>
            </a:xfrm>
            <a:prstGeom prst="straightConnector1">
              <a:avLst/>
            </a:prstGeom>
            <a:noFill/>
            <a:ln cap="flat" cmpd="sng" w="9525">
              <a:solidFill>
                <a:schemeClr val="dk2"/>
              </a:solidFill>
              <a:prstDash val="solid"/>
              <a:round/>
              <a:headEnd len="med" w="med" type="none"/>
              <a:tailEnd len="med" w="med" type="none"/>
            </a:ln>
          </p:spPr>
        </p:cxnSp>
        <p:cxnSp>
          <p:nvCxnSpPr>
            <p:cNvPr id="209" name="Google Shape;209;p18"/>
            <p:cNvCxnSpPr/>
            <p:nvPr/>
          </p:nvCxnSpPr>
          <p:spPr>
            <a:xfrm>
              <a:off x="7837875" y="4224350"/>
              <a:ext cx="3416400" cy="579600"/>
            </a:xfrm>
            <a:prstGeom prst="straightConnector1">
              <a:avLst/>
            </a:prstGeom>
            <a:noFill/>
            <a:ln cap="flat" cmpd="sng" w="9525">
              <a:solidFill>
                <a:schemeClr val="dk2"/>
              </a:solidFill>
              <a:prstDash val="solid"/>
              <a:round/>
              <a:headEnd len="med" w="med" type="none"/>
              <a:tailEnd len="med" w="med" type="none"/>
            </a:ln>
          </p:spPr>
        </p:cxnSp>
        <p:sp>
          <p:nvSpPr>
            <p:cNvPr id="210" name="Google Shape;210;p18"/>
            <p:cNvSpPr/>
            <p:nvPr/>
          </p:nvSpPr>
          <p:spPr>
            <a:xfrm>
              <a:off x="6760675" y="5957050"/>
              <a:ext cx="4493400" cy="3657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Version </a:t>
              </a:r>
              <a:r>
                <a:rPr b="1" lang="en-US">
                  <a:latin typeface="Century Gothic"/>
                  <a:ea typeface="Century Gothic"/>
                  <a:cs typeface="Century Gothic"/>
                  <a:sym typeface="Century Gothic"/>
                </a:rPr>
                <a:t>list</a:t>
              </a:r>
              <a:r>
                <a:rPr b="1" lang="en-US">
                  <a:latin typeface="Century Gothic"/>
                  <a:ea typeface="Century Gothic"/>
                  <a:cs typeface="Century Gothic"/>
                  <a:sym typeface="Century Gothic"/>
                </a:rPr>
                <a:t> associated with address a</a:t>
              </a:r>
              <a:r>
                <a:rPr b="1" baseline="-25000" lang="en-US">
                  <a:latin typeface="Century Gothic"/>
                  <a:ea typeface="Century Gothic"/>
                  <a:cs typeface="Century Gothic"/>
                  <a:sym typeface="Century Gothic"/>
                </a:rPr>
                <a:t>1</a:t>
              </a:r>
              <a:endParaRPr b="1" baseline="-25000">
                <a:latin typeface="Century Gothic"/>
                <a:ea typeface="Century Gothic"/>
                <a:cs typeface="Century Gothic"/>
                <a:sym typeface="Century Gothic"/>
              </a:endParaRPr>
            </a:p>
          </p:txBody>
        </p:sp>
      </p:grpSp>
      <p:sp>
        <p:nvSpPr>
          <p:cNvPr id="211" name="Google Shape;211;p18"/>
          <p:cNvSpPr txBox="1"/>
          <p:nvPr>
            <p:ph type="title"/>
          </p:nvPr>
        </p:nvSpPr>
        <p:spPr>
          <a:xfrm>
            <a:off x="1066800" y="642594"/>
            <a:ext cx="10058400" cy="1371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Multiverse</a:t>
            </a:r>
            <a:r>
              <a:rPr lang="en-US"/>
              <a:t> Data Structures</a:t>
            </a:r>
            <a:endParaRPr>
              <a:highlight>
                <a:srgbClr val="FBF236"/>
              </a:highlight>
            </a:endParaRPr>
          </a:p>
        </p:txBody>
      </p:sp>
      <p:sp>
        <p:nvSpPr>
          <p:cNvPr id="212" name="Google Shape;212;p18"/>
          <p:cNvSpPr txBox="1"/>
          <p:nvPr>
            <p:ph idx="12" type="sldNum"/>
          </p:nvPr>
        </p:nvSpPr>
        <p:spPr>
          <a:xfrm>
            <a:off x="10981944" y="6035040"/>
            <a:ext cx="838200" cy="365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grpSp>
        <p:nvGrpSpPr>
          <p:cNvPr id="213" name="Google Shape;213;p18"/>
          <p:cNvGrpSpPr/>
          <p:nvPr/>
        </p:nvGrpSpPr>
        <p:grpSpPr>
          <a:xfrm>
            <a:off x="7004075" y="3547500"/>
            <a:ext cx="3789325" cy="676800"/>
            <a:chOff x="7004075" y="3547500"/>
            <a:chExt cx="3789325" cy="676800"/>
          </a:xfrm>
        </p:grpSpPr>
        <p:sp>
          <p:nvSpPr>
            <p:cNvPr id="214" name="Google Shape;214;p18"/>
            <p:cNvSpPr/>
            <p:nvPr/>
          </p:nvSpPr>
          <p:spPr>
            <a:xfrm>
              <a:off x="7004075" y="3778675"/>
              <a:ext cx="838200" cy="445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entury Gothic"/>
                  <a:ea typeface="Century Gothic"/>
                  <a:cs typeface="Century Gothic"/>
                  <a:sym typeface="Century Gothic"/>
                </a:rPr>
                <a:t>version </a:t>
              </a:r>
              <a:endParaRPr>
                <a:latin typeface="Century Gothic"/>
                <a:ea typeface="Century Gothic"/>
                <a:cs typeface="Century Gothic"/>
                <a:sym typeface="Century Gothic"/>
              </a:endParaRPr>
            </a:p>
            <a:p>
              <a:pPr indent="0" lvl="0" marL="0" rtl="0" algn="ctr">
                <a:spcBef>
                  <a:spcPts val="0"/>
                </a:spcBef>
                <a:spcAft>
                  <a:spcPts val="0"/>
                </a:spcAft>
                <a:buNone/>
              </a:pPr>
              <a:r>
                <a:rPr lang="en-US">
                  <a:latin typeface="Century Gothic"/>
                  <a:ea typeface="Century Gothic"/>
                  <a:cs typeface="Century Gothic"/>
                  <a:sym typeface="Century Gothic"/>
                </a:rPr>
                <a:t>list</a:t>
              </a:r>
              <a:endParaRPr baseline="-25000">
                <a:latin typeface="Century Gothic"/>
                <a:ea typeface="Century Gothic"/>
                <a:cs typeface="Century Gothic"/>
                <a:sym typeface="Century Gothic"/>
              </a:endParaRPr>
            </a:p>
          </p:txBody>
        </p:sp>
        <p:cxnSp>
          <p:nvCxnSpPr>
            <p:cNvPr id="215" name="Google Shape;215;p18"/>
            <p:cNvCxnSpPr>
              <a:stCxn id="216" idx="2"/>
              <a:endCxn id="214" idx="0"/>
            </p:cNvCxnSpPr>
            <p:nvPr/>
          </p:nvCxnSpPr>
          <p:spPr>
            <a:xfrm>
              <a:off x="7423175" y="3547500"/>
              <a:ext cx="0" cy="231300"/>
            </a:xfrm>
            <a:prstGeom prst="straightConnector1">
              <a:avLst/>
            </a:prstGeom>
            <a:noFill/>
            <a:ln cap="flat" cmpd="sng" w="19050">
              <a:solidFill>
                <a:schemeClr val="dk2"/>
              </a:solidFill>
              <a:prstDash val="solid"/>
              <a:round/>
              <a:headEnd len="med" w="med" type="none"/>
              <a:tailEnd len="med" w="med" type="triangle"/>
            </a:ln>
          </p:spPr>
        </p:cxnSp>
        <p:sp>
          <p:nvSpPr>
            <p:cNvPr id="217" name="Google Shape;217;p18"/>
            <p:cNvSpPr/>
            <p:nvPr/>
          </p:nvSpPr>
          <p:spPr>
            <a:xfrm>
              <a:off x="8498975" y="3778663"/>
              <a:ext cx="838200" cy="445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entury Gothic"/>
                  <a:ea typeface="Century Gothic"/>
                  <a:cs typeface="Century Gothic"/>
                  <a:sym typeface="Century Gothic"/>
                </a:rPr>
                <a:t>version </a:t>
              </a:r>
              <a:endParaRPr>
                <a:latin typeface="Century Gothic"/>
                <a:ea typeface="Century Gothic"/>
                <a:cs typeface="Century Gothic"/>
                <a:sym typeface="Century Gothic"/>
              </a:endParaRPr>
            </a:p>
            <a:p>
              <a:pPr indent="0" lvl="0" marL="0" rtl="0" algn="ctr">
                <a:spcBef>
                  <a:spcPts val="0"/>
                </a:spcBef>
                <a:spcAft>
                  <a:spcPts val="0"/>
                </a:spcAft>
                <a:buNone/>
              </a:pPr>
              <a:r>
                <a:rPr lang="en-US">
                  <a:latin typeface="Century Gothic"/>
                  <a:ea typeface="Century Gothic"/>
                  <a:cs typeface="Century Gothic"/>
                  <a:sym typeface="Century Gothic"/>
                </a:rPr>
                <a:t>list</a:t>
              </a:r>
              <a:endParaRPr baseline="-25000">
                <a:latin typeface="Century Gothic"/>
                <a:ea typeface="Century Gothic"/>
                <a:cs typeface="Century Gothic"/>
                <a:sym typeface="Century Gothic"/>
              </a:endParaRPr>
            </a:p>
          </p:txBody>
        </p:sp>
        <p:cxnSp>
          <p:nvCxnSpPr>
            <p:cNvPr id="218" name="Google Shape;218;p18"/>
            <p:cNvCxnSpPr>
              <a:stCxn id="219" idx="2"/>
              <a:endCxn id="217" idx="0"/>
            </p:cNvCxnSpPr>
            <p:nvPr/>
          </p:nvCxnSpPr>
          <p:spPr>
            <a:xfrm>
              <a:off x="8918075" y="3547500"/>
              <a:ext cx="0" cy="231300"/>
            </a:xfrm>
            <a:prstGeom prst="straightConnector1">
              <a:avLst/>
            </a:prstGeom>
            <a:noFill/>
            <a:ln cap="flat" cmpd="sng" w="19050">
              <a:solidFill>
                <a:schemeClr val="dk2"/>
              </a:solidFill>
              <a:prstDash val="solid"/>
              <a:round/>
              <a:headEnd len="med" w="med" type="none"/>
              <a:tailEnd len="med" w="med" type="triangle"/>
            </a:ln>
          </p:spPr>
        </p:cxnSp>
        <p:sp>
          <p:nvSpPr>
            <p:cNvPr id="220" name="Google Shape;220;p18"/>
            <p:cNvSpPr/>
            <p:nvPr/>
          </p:nvSpPr>
          <p:spPr>
            <a:xfrm>
              <a:off x="9955200" y="3778800"/>
              <a:ext cx="838200" cy="445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entury Gothic"/>
                  <a:ea typeface="Century Gothic"/>
                  <a:cs typeface="Century Gothic"/>
                  <a:sym typeface="Century Gothic"/>
                </a:rPr>
                <a:t>version </a:t>
              </a:r>
              <a:endParaRPr>
                <a:latin typeface="Century Gothic"/>
                <a:ea typeface="Century Gothic"/>
                <a:cs typeface="Century Gothic"/>
                <a:sym typeface="Century Gothic"/>
              </a:endParaRPr>
            </a:p>
            <a:p>
              <a:pPr indent="0" lvl="0" marL="0" rtl="0" algn="ctr">
                <a:spcBef>
                  <a:spcPts val="0"/>
                </a:spcBef>
                <a:spcAft>
                  <a:spcPts val="0"/>
                </a:spcAft>
                <a:buNone/>
              </a:pPr>
              <a:r>
                <a:rPr lang="en-US">
                  <a:latin typeface="Century Gothic"/>
                  <a:ea typeface="Century Gothic"/>
                  <a:cs typeface="Century Gothic"/>
                  <a:sym typeface="Century Gothic"/>
                </a:rPr>
                <a:t>list</a:t>
              </a:r>
              <a:endParaRPr baseline="-25000">
                <a:latin typeface="Century Gothic"/>
                <a:ea typeface="Century Gothic"/>
                <a:cs typeface="Century Gothic"/>
                <a:sym typeface="Century Gothic"/>
              </a:endParaRPr>
            </a:p>
          </p:txBody>
        </p:sp>
        <p:cxnSp>
          <p:nvCxnSpPr>
            <p:cNvPr id="221" name="Google Shape;221;p18"/>
            <p:cNvCxnSpPr>
              <a:stCxn id="222" idx="2"/>
              <a:endCxn id="220" idx="0"/>
            </p:cNvCxnSpPr>
            <p:nvPr/>
          </p:nvCxnSpPr>
          <p:spPr>
            <a:xfrm>
              <a:off x="10374288" y="3547500"/>
              <a:ext cx="0" cy="231300"/>
            </a:xfrm>
            <a:prstGeom prst="straightConnector1">
              <a:avLst/>
            </a:prstGeom>
            <a:noFill/>
            <a:ln cap="flat" cmpd="sng" w="19050">
              <a:solidFill>
                <a:schemeClr val="dk2"/>
              </a:solidFill>
              <a:prstDash val="solid"/>
              <a:round/>
              <a:headEnd len="med" w="med" type="none"/>
              <a:tailEnd len="med" w="med" type="triangle"/>
            </a:ln>
          </p:spPr>
        </p:cxnSp>
      </p:grpSp>
      <p:grpSp>
        <p:nvGrpSpPr>
          <p:cNvPr id="223" name="Google Shape;223;p18"/>
          <p:cNvGrpSpPr/>
          <p:nvPr/>
        </p:nvGrpSpPr>
        <p:grpSpPr>
          <a:xfrm>
            <a:off x="2184025" y="2553200"/>
            <a:ext cx="1138500" cy="2646250"/>
            <a:chOff x="2283138" y="2558100"/>
            <a:chExt cx="1138500" cy="2646250"/>
          </a:xfrm>
        </p:grpSpPr>
        <p:sp>
          <p:nvSpPr>
            <p:cNvPr id="224" name="Google Shape;224;p18"/>
            <p:cNvSpPr/>
            <p:nvPr/>
          </p:nvSpPr>
          <p:spPr>
            <a:xfrm>
              <a:off x="2415438" y="3102000"/>
              <a:ext cx="838200" cy="445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entury Gothic"/>
                  <a:ea typeface="Century Gothic"/>
                  <a:cs typeface="Century Gothic"/>
                  <a:sym typeface="Century Gothic"/>
                </a:rPr>
                <a:t>a</a:t>
              </a:r>
              <a:r>
                <a:rPr baseline="-25000" lang="en-US">
                  <a:latin typeface="Century Gothic"/>
                  <a:ea typeface="Century Gothic"/>
                  <a:cs typeface="Century Gothic"/>
                  <a:sym typeface="Century Gothic"/>
                </a:rPr>
                <a:t>1</a:t>
              </a:r>
              <a:endParaRPr baseline="-25000">
                <a:latin typeface="Century Gothic"/>
                <a:ea typeface="Century Gothic"/>
                <a:cs typeface="Century Gothic"/>
                <a:sym typeface="Century Gothic"/>
              </a:endParaRPr>
            </a:p>
          </p:txBody>
        </p:sp>
        <p:sp>
          <p:nvSpPr>
            <p:cNvPr id="225" name="Google Shape;225;p18"/>
            <p:cNvSpPr/>
            <p:nvPr/>
          </p:nvSpPr>
          <p:spPr>
            <a:xfrm>
              <a:off x="2415438" y="3547500"/>
              <a:ext cx="838200" cy="445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entury Gothic"/>
                  <a:ea typeface="Century Gothic"/>
                  <a:cs typeface="Century Gothic"/>
                  <a:sym typeface="Century Gothic"/>
                </a:rPr>
                <a:t>a</a:t>
              </a:r>
              <a:r>
                <a:rPr baseline="-25000" lang="en-US">
                  <a:latin typeface="Century Gothic"/>
                  <a:ea typeface="Century Gothic"/>
                  <a:cs typeface="Century Gothic"/>
                  <a:sym typeface="Century Gothic"/>
                </a:rPr>
                <a:t>2</a:t>
              </a:r>
              <a:endParaRPr baseline="-25000">
                <a:latin typeface="Century Gothic"/>
                <a:ea typeface="Century Gothic"/>
                <a:cs typeface="Century Gothic"/>
                <a:sym typeface="Century Gothic"/>
              </a:endParaRPr>
            </a:p>
          </p:txBody>
        </p:sp>
        <p:sp>
          <p:nvSpPr>
            <p:cNvPr id="226" name="Google Shape;226;p18"/>
            <p:cNvSpPr/>
            <p:nvPr/>
          </p:nvSpPr>
          <p:spPr>
            <a:xfrm>
              <a:off x="2415438" y="3993000"/>
              <a:ext cx="838200" cy="445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entury Gothic"/>
                  <a:ea typeface="Century Gothic"/>
                  <a:cs typeface="Century Gothic"/>
                  <a:sym typeface="Century Gothic"/>
                </a:rPr>
                <a:t>a</a:t>
              </a:r>
              <a:r>
                <a:rPr baseline="-25000" lang="en-US">
                  <a:latin typeface="Century Gothic"/>
                  <a:ea typeface="Century Gothic"/>
                  <a:cs typeface="Century Gothic"/>
                  <a:sym typeface="Century Gothic"/>
                </a:rPr>
                <a:t>3</a:t>
              </a:r>
              <a:endParaRPr baseline="-25000">
                <a:latin typeface="Century Gothic"/>
                <a:ea typeface="Century Gothic"/>
                <a:cs typeface="Century Gothic"/>
                <a:sym typeface="Century Gothic"/>
              </a:endParaRPr>
            </a:p>
          </p:txBody>
        </p:sp>
        <p:grpSp>
          <p:nvGrpSpPr>
            <p:cNvPr id="227" name="Google Shape;227;p18"/>
            <p:cNvGrpSpPr/>
            <p:nvPr/>
          </p:nvGrpSpPr>
          <p:grpSpPr>
            <a:xfrm>
              <a:off x="2787900" y="4513325"/>
              <a:ext cx="93300" cy="691025"/>
              <a:chOff x="2787900" y="4513325"/>
              <a:chExt cx="93300" cy="691025"/>
            </a:xfrm>
          </p:grpSpPr>
          <p:sp>
            <p:nvSpPr>
              <p:cNvPr id="228" name="Google Shape;228;p18"/>
              <p:cNvSpPr/>
              <p:nvPr/>
            </p:nvSpPr>
            <p:spPr>
              <a:xfrm>
                <a:off x="2787900" y="4513325"/>
                <a:ext cx="93300" cy="915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29" name="Google Shape;229;p18"/>
              <p:cNvSpPr/>
              <p:nvPr/>
            </p:nvSpPr>
            <p:spPr>
              <a:xfrm>
                <a:off x="2787900" y="4719600"/>
                <a:ext cx="93300" cy="915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30" name="Google Shape;230;p18"/>
              <p:cNvSpPr/>
              <p:nvPr/>
            </p:nvSpPr>
            <p:spPr>
              <a:xfrm>
                <a:off x="2787900" y="4925875"/>
                <a:ext cx="93300" cy="915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31" name="Google Shape;231;p18"/>
              <p:cNvSpPr/>
              <p:nvPr/>
            </p:nvSpPr>
            <p:spPr>
              <a:xfrm>
                <a:off x="2787900" y="5112850"/>
                <a:ext cx="93300" cy="915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grpSp>
        <p:sp>
          <p:nvSpPr>
            <p:cNvPr id="232" name="Google Shape;232;p18"/>
            <p:cNvSpPr/>
            <p:nvPr/>
          </p:nvSpPr>
          <p:spPr>
            <a:xfrm>
              <a:off x="2283138" y="2558100"/>
              <a:ext cx="1138500" cy="445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TM </a:t>
              </a:r>
              <a:r>
                <a:rPr b="1" lang="en-US">
                  <a:latin typeface="Century Gothic"/>
                  <a:ea typeface="Century Gothic"/>
                  <a:cs typeface="Century Gothic"/>
                  <a:sym typeface="Century Gothic"/>
                </a:rPr>
                <a:t>Addresses</a:t>
              </a:r>
              <a:endParaRPr b="1">
                <a:latin typeface="Century Gothic"/>
                <a:ea typeface="Century Gothic"/>
                <a:cs typeface="Century Gothic"/>
                <a:sym typeface="Century Gothic"/>
              </a:endParaRPr>
            </a:p>
          </p:txBody>
        </p:sp>
      </p:grpSp>
      <p:grpSp>
        <p:nvGrpSpPr>
          <p:cNvPr id="233" name="Google Shape;233;p18"/>
          <p:cNvGrpSpPr/>
          <p:nvPr/>
        </p:nvGrpSpPr>
        <p:grpSpPr>
          <a:xfrm>
            <a:off x="6213700" y="2167050"/>
            <a:ext cx="4768250" cy="1380450"/>
            <a:chOff x="6213700" y="2167050"/>
            <a:chExt cx="4768250" cy="1380450"/>
          </a:xfrm>
        </p:grpSpPr>
        <p:sp>
          <p:nvSpPr>
            <p:cNvPr id="234" name="Google Shape;234;p18"/>
            <p:cNvSpPr/>
            <p:nvPr/>
          </p:nvSpPr>
          <p:spPr>
            <a:xfrm>
              <a:off x="6853937" y="2656500"/>
              <a:ext cx="1138500" cy="445500"/>
            </a:xfrm>
            <a:prstGeom prst="rect">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entury Gothic"/>
                  <a:ea typeface="Century Gothic"/>
                  <a:cs typeface="Century Gothic"/>
                  <a:sym typeface="Century Gothic"/>
                </a:rPr>
                <a:t>address a</a:t>
              </a:r>
              <a:r>
                <a:rPr baseline="-25000" lang="en-US">
                  <a:latin typeface="Century Gothic"/>
                  <a:ea typeface="Century Gothic"/>
                  <a:cs typeface="Century Gothic"/>
                  <a:sym typeface="Century Gothic"/>
                </a:rPr>
                <a:t>1</a:t>
              </a:r>
              <a:endParaRPr baseline="-25000">
                <a:latin typeface="Century Gothic"/>
                <a:ea typeface="Century Gothic"/>
                <a:cs typeface="Century Gothic"/>
                <a:sym typeface="Century Gothic"/>
              </a:endParaRPr>
            </a:p>
          </p:txBody>
        </p:sp>
        <p:sp>
          <p:nvSpPr>
            <p:cNvPr id="216" name="Google Shape;216;p18"/>
            <p:cNvSpPr/>
            <p:nvPr/>
          </p:nvSpPr>
          <p:spPr>
            <a:xfrm>
              <a:off x="6853925" y="3102000"/>
              <a:ext cx="1138500" cy="445500"/>
            </a:xfrm>
            <a:prstGeom prst="rect">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entury Gothic"/>
                  <a:ea typeface="Century Gothic"/>
                  <a:cs typeface="Century Gothic"/>
                  <a:sym typeface="Century Gothic"/>
                </a:rPr>
                <a:t>version list head</a:t>
              </a:r>
              <a:endParaRPr>
                <a:latin typeface="Century Gothic"/>
                <a:ea typeface="Century Gothic"/>
                <a:cs typeface="Century Gothic"/>
                <a:sym typeface="Century Gothic"/>
              </a:endParaRPr>
            </a:p>
          </p:txBody>
        </p:sp>
        <p:sp>
          <p:nvSpPr>
            <p:cNvPr id="235" name="Google Shape;235;p18"/>
            <p:cNvSpPr/>
            <p:nvPr/>
          </p:nvSpPr>
          <p:spPr>
            <a:xfrm>
              <a:off x="8348837" y="2656500"/>
              <a:ext cx="1138500" cy="445500"/>
            </a:xfrm>
            <a:prstGeom prst="rect">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entury Gothic"/>
                  <a:ea typeface="Century Gothic"/>
                  <a:cs typeface="Century Gothic"/>
                  <a:sym typeface="Century Gothic"/>
                </a:rPr>
                <a:t>address a</a:t>
              </a:r>
              <a:r>
                <a:rPr baseline="-25000" lang="en-US">
                  <a:latin typeface="Century Gothic"/>
                  <a:ea typeface="Century Gothic"/>
                  <a:cs typeface="Century Gothic"/>
                  <a:sym typeface="Century Gothic"/>
                </a:rPr>
                <a:t>8</a:t>
              </a:r>
              <a:endParaRPr baseline="-25000">
                <a:latin typeface="Century Gothic"/>
                <a:ea typeface="Century Gothic"/>
                <a:cs typeface="Century Gothic"/>
                <a:sym typeface="Century Gothic"/>
              </a:endParaRPr>
            </a:p>
          </p:txBody>
        </p:sp>
        <p:sp>
          <p:nvSpPr>
            <p:cNvPr id="219" name="Google Shape;219;p18"/>
            <p:cNvSpPr/>
            <p:nvPr/>
          </p:nvSpPr>
          <p:spPr>
            <a:xfrm>
              <a:off x="8348825" y="3102000"/>
              <a:ext cx="1138500" cy="445500"/>
            </a:xfrm>
            <a:prstGeom prst="rect">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entury Gothic"/>
                  <a:ea typeface="Century Gothic"/>
                  <a:cs typeface="Century Gothic"/>
                  <a:sym typeface="Century Gothic"/>
                </a:rPr>
                <a:t>version list head</a:t>
              </a:r>
              <a:endParaRPr>
                <a:latin typeface="Century Gothic"/>
                <a:ea typeface="Century Gothic"/>
                <a:cs typeface="Century Gothic"/>
                <a:sym typeface="Century Gothic"/>
              </a:endParaRPr>
            </a:p>
          </p:txBody>
        </p:sp>
        <p:sp>
          <p:nvSpPr>
            <p:cNvPr id="236" name="Google Shape;236;p18"/>
            <p:cNvSpPr/>
            <p:nvPr/>
          </p:nvSpPr>
          <p:spPr>
            <a:xfrm>
              <a:off x="9766650" y="2656500"/>
              <a:ext cx="1215300" cy="445500"/>
            </a:xfrm>
            <a:prstGeom prst="rect">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entury Gothic"/>
                  <a:ea typeface="Century Gothic"/>
                  <a:cs typeface="Century Gothic"/>
                  <a:sym typeface="Century Gothic"/>
                </a:rPr>
                <a:t>address a</a:t>
              </a:r>
              <a:r>
                <a:rPr baseline="-25000" lang="en-US">
                  <a:latin typeface="Century Gothic"/>
                  <a:ea typeface="Century Gothic"/>
                  <a:cs typeface="Century Gothic"/>
                  <a:sym typeface="Century Gothic"/>
                </a:rPr>
                <a:t>20</a:t>
              </a:r>
              <a:endParaRPr baseline="-25000">
                <a:latin typeface="Century Gothic"/>
                <a:ea typeface="Century Gothic"/>
                <a:cs typeface="Century Gothic"/>
                <a:sym typeface="Century Gothic"/>
              </a:endParaRPr>
            </a:p>
          </p:txBody>
        </p:sp>
        <p:sp>
          <p:nvSpPr>
            <p:cNvPr id="222" name="Google Shape;222;p18"/>
            <p:cNvSpPr/>
            <p:nvPr/>
          </p:nvSpPr>
          <p:spPr>
            <a:xfrm>
              <a:off x="9766638" y="3102000"/>
              <a:ext cx="1215300" cy="445500"/>
            </a:xfrm>
            <a:prstGeom prst="rect">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entury Gothic"/>
                  <a:ea typeface="Century Gothic"/>
                  <a:cs typeface="Century Gothic"/>
                  <a:sym typeface="Century Gothic"/>
                </a:rPr>
                <a:t>version list head</a:t>
              </a:r>
              <a:endParaRPr>
                <a:latin typeface="Century Gothic"/>
                <a:ea typeface="Century Gothic"/>
                <a:cs typeface="Century Gothic"/>
                <a:sym typeface="Century Gothic"/>
              </a:endParaRPr>
            </a:p>
          </p:txBody>
        </p:sp>
        <p:cxnSp>
          <p:nvCxnSpPr>
            <p:cNvPr id="237" name="Google Shape;237;p18"/>
            <p:cNvCxnSpPr>
              <a:stCxn id="234" idx="3"/>
              <a:endCxn id="235" idx="1"/>
            </p:cNvCxnSpPr>
            <p:nvPr/>
          </p:nvCxnSpPr>
          <p:spPr>
            <a:xfrm>
              <a:off x="7992437" y="2879250"/>
              <a:ext cx="356400" cy="0"/>
            </a:xfrm>
            <a:prstGeom prst="straightConnector1">
              <a:avLst/>
            </a:prstGeom>
            <a:noFill/>
            <a:ln cap="flat" cmpd="sng" w="19050">
              <a:solidFill>
                <a:schemeClr val="dk2"/>
              </a:solidFill>
              <a:prstDash val="solid"/>
              <a:round/>
              <a:headEnd len="med" w="med" type="none"/>
              <a:tailEnd len="med" w="med" type="triangle"/>
            </a:ln>
          </p:spPr>
        </p:cxnSp>
        <p:cxnSp>
          <p:nvCxnSpPr>
            <p:cNvPr id="238" name="Google Shape;238;p18"/>
            <p:cNvCxnSpPr>
              <a:stCxn id="235" idx="3"/>
              <a:endCxn id="236" idx="1"/>
            </p:cNvCxnSpPr>
            <p:nvPr/>
          </p:nvCxnSpPr>
          <p:spPr>
            <a:xfrm>
              <a:off x="9487337" y="2879250"/>
              <a:ext cx="279300" cy="0"/>
            </a:xfrm>
            <a:prstGeom prst="straightConnector1">
              <a:avLst/>
            </a:prstGeom>
            <a:noFill/>
            <a:ln cap="flat" cmpd="sng" w="19050">
              <a:solidFill>
                <a:schemeClr val="dk2"/>
              </a:solidFill>
              <a:prstDash val="solid"/>
              <a:round/>
              <a:headEnd len="med" w="med" type="none"/>
              <a:tailEnd len="med" w="med" type="triangle"/>
            </a:ln>
          </p:spPr>
        </p:cxnSp>
        <p:cxnSp>
          <p:nvCxnSpPr>
            <p:cNvPr id="239" name="Google Shape;239;p18"/>
            <p:cNvCxnSpPr>
              <a:stCxn id="240" idx="3"/>
              <a:endCxn id="234" idx="1"/>
            </p:cNvCxnSpPr>
            <p:nvPr/>
          </p:nvCxnSpPr>
          <p:spPr>
            <a:xfrm flipH="1" rot="10800000">
              <a:off x="6213700" y="2879375"/>
              <a:ext cx="640200" cy="55500"/>
            </a:xfrm>
            <a:prstGeom prst="straightConnector1">
              <a:avLst/>
            </a:prstGeom>
            <a:noFill/>
            <a:ln cap="flat" cmpd="sng" w="19050">
              <a:solidFill>
                <a:schemeClr val="dk2"/>
              </a:solidFill>
              <a:prstDash val="solid"/>
              <a:round/>
              <a:headEnd len="med" w="med" type="none"/>
              <a:tailEnd len="med" w="med" type="triangle"/>
            </a:ln>
          </p:spPr>
        </p:cxnSp>
        <p:sp>
          <p:nvSpPr>
            <p:cNvPr id="241" name="Google Shape;241;p18"/>
            <p:cNvSpPr/>
            <p:nvPr/>
          </p:nvSpPr>
          <p:spPr>
            <a:xfrm>
              <a:off x="6872825" y="2167050"/>
              <a:ext cx="4109100" cy="365700"/>
            </a:xfrm>
            <a:prstGeom prst="rect">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VLT bucket 1 Contents</a:t>
              </a:r>
              <a:endParaRPr b="1">
                <a:latin typeface="Century Gothic"/>
                <a:ea typeface="Century Gothic"/>
                <a:cs typeface="Century Gothic"/>
                <a:sym typeface="Century Gothic"/>
              </a:endParaRPr>
            </a:p>
          </p:txBody>
        </p:sp>
      </p:grpSp>
      <p:grpSp>
        <p:nvGrpSpPr>
          <p:cNvPr id="242" name="Google Shape;242;p18"/>
          <p:cNvGrpSpPr/>
          <p:nvPr/>
        </p:nvGrpSpPr>
        <p:grpSpPr>
          <a:xfrm>
            <a:off x="3154525" y="2115875"/>
            <a:ext cx="1623675" cy="3371625"/>
            <a:chOff x="3154525" y="2115875"/>
            <a:chExt cx="1623675" cy="3371625"/>
          </a:xfrm>
        </p:grpSpPr>
        <p:sp>
          <p:nvSpPr>
            <p:cNvPr id="243" name="Google Shape;243;p18"/>
            <p:cNvSpPr/>
            <p:nvPr/>
          </p:nvSpPr>
          <p:spPr>
            <a:xfrm>
              <a:off x="3530350" y="3157625"/>
              <a:ext cx="1215300" cy="4455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a:solidFill>
                    <a:schemeClr val="dk1"/>
                  </a:solidFill>
                  <a:latin typeface="Century Gothic"/>
                  <a:ea typeface="Century Gothic"/>
                  <a:cs typeface="Century Gothic"/>
                  <a:sym typeface="Century Gothic"/>
                </a:rPr>
                <a:t>bloom </a:t>
              </a:r>
              <a:endParaRPr>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rPr lang="en-US">
                  <a:solidFill>
                    <a:schemeClr val="dk1"/>
                  </a:solidFill>
                  <a:latin typeface="Century Gothic"/>
                  <a:ea typeface="Century Gothic"/>
                  <a:cs typeface="Century Gothic"/>
                  <a:sym typeface="Century Gothic"/>
                </a:rPr>
                <a:t>filter 2</a:t>
              </a:r>
              <a:endParaRPr>
                <a:latin typeface="Century Gothic"/>
                <a:ea typeface="Century Gothic"/>
                <a:cs typeface="Century Gothic"/>
                <a:sym typeface="Century Gothic"/>
              </a:endParaRPr>
            </a:p>
          </p:txBody>
        </p:sp>
        <p:sp>
          <p:nvSpPr>
            <p:cNvPr id="244" name="Google Shape;244;p18"/>
            <p:cNvSpPr/>
            <p:nvPr/>
          </p:nvSpPr>
          <p:spPr>
            <a:xfrm>
              <a:off x="3530350" y="2712125"/>
              <a:ext cx="1215300" cy="4455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entury Gothic"/>
                  <a:ea typeface="Century Gothic"/>
                  <a:cs typeface="Century Gothic"/>
                  <a:sym typeface="Century Gothic"/>
                </a:rPr>
                <a:t>bloom </a:t>
              </a:r>
              <a:endParaRPr>
                <a:latin typeface="Century Gothic"/>
                <a:ea typeface="Century Gothic"/>
                <a:cs typeface="Century Gothic"/>
                <a:sym typeface="Century Gothic"/>
              </a:endParaRPr>
            </a:p>
            <a:p>
              <a:pPr indent="0" lvl="0" marL="0" rtl="0" algn="ctr">
                <a:spcBef>
                  <a:spcPts val="0"/>
                </a:spcBef>
                <a:spcAft>
                  <a:spcPts val="0"/>
                </a:spcAft>
                <a:buNone/>
              </a:pPr>
              <a:r>
                <a:rPr lang="en-US">
                  <a:latin typeface="Century Gothic"/>
                  <a:ea typeface="Century Gothic"/>
                  <a:cs typeface="Century Gothic"/>
                  <a:sym typeface="Century Gothic"/>
                </a:rPr>
                <a:t>filter </a:t>
              </a:r>
              <a:r>
                <a:rPr lang="en-US">
                  <a:latin typeface="Century Gothic"/>
                  <a:ea typeface="Century Gothic"/>
                  <a:cs typeface="Century Gothic"/>
                  <a:sym typeface="Century Gothic"/>
                </a:rPr>
                <a:t>1</a:t>
              </a:r>
              <a:endParaRPr>
                <a:latin typeface="Century Gothic"/>
                <a:ea typeface="Century Gothic"/>
                <a:cs typeface="Century Gothic"/>
                <a:sym typeface="Century Gothic"/>
              </a:endParaRPr>
            </a:p>
          </p:txBody>
        </p:sp>
        <p:sp>
          <p:nvSpPr>
            <p:cNvPr id="245" name="Google Shape;245;p18"/>
            <p:cNvSpPr/>
            <p:nvPr/>
          </p:nvSpPr>
          <p:spPr>
            <a:xfrm>
              <a:off x="3545717" y="5042000"/>
              <a:ext cx="1215300" cy="4455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a:solidFill>
                    <a:schemeClr val="dk1"/>
                  </a:solidFill>
                  <a:latin typeface="Century Gothic"/>
                  <a:ea typeface="Century Gothic"/>
                  <a:cs typeface="Century Gothic"/>
                  <a:sym typeface="Century Gothic"/>
                </a:rPr>
                <a:t>bloom </a:t>
              </a:r>
              <a:endParaRPr>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rPr lang="en-US">
                  <a:solidFill>
                    <a:schemeClr val="dk1"/>
                  </a:solidFill>
                  <a:latin typeface="Century Gothic"/>
                  <a:ea typeface="Century Gothic"/>
                  <a:cs typeface="Century Gothic"/>
                  <a:sym typeface="Century Gothic"/>
                </a:rPr>
                <a:t>filter k</a:t>
              </a:r>
              <a:endParaRPr>
                <a:latin typeface="Century Gothic"/>
                <a:ea typeface="Century Gothic"/>
                <a:cs typeface="Century Gothic"/>
                <a:sym typeface="Century Gothic"/>
              </a:endParaRPr>
            </a:p>
          </p:txBody>
        </p:sp>
        <p:sp>
          <p:nvSpPr>
            <p:cNvPr id="246" name="Google Shape;246;p18"/>
            <p:cNvSpPr/>
            <p:nvPr/>
          </p:nvSpPr>
          <p:spPr>
            <a:xfrm>
              <a:off x="3545650" y="4596500"/>
              <a:ext cx="1215300" cy="4455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a:solidFill>
                    <a:schemeClr val="dk1"/>
                  </a:solidFill>
                  <a:latin typeface="Century Gothic"/>
                  <a:ea typeface="Century Gothic"/>
                  <a:cs typeface="Century Gothic"/>
                  <a:sym typeface="Century Gothic"/>
                </a:rPr>
                <a:t>bloom </a:t>
              </a:r>
              <a:endParaRPr>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rPr lang="en-US">
                  <a:solidFill>
                    <a:schemeClr val="dk1"/>
                  </a:solidFill>
                  <a:latin typeface="Century Gothic"/>
                  <a:ea typeface="Century Gothic"/>
                  <a:cs typeface="Century Gothic"/>
                  <a:sym typeface="Century Gothic"/>
                </a:rPr>
                <a:t>filter k-1</a:t>
              </a:r>
              <a:endParaRPr>
                <a:latin typeface="Century Gothic"/>
                <a:ea typeface="Century Gothic"/>
                <a:cs typeface="Century Gothic"/>
                <a:sym typeface="Century Gothic"/>
              </a:endParaRPr>
            </a:p>
          </p:txBody>
        </p:sp>
        <p:grpSp>
          <p:nvGrpSpPr>
            <p:cNvPr id="247" name="Google Shape;247;p18"/>
            <p:cNvGrpSpPr/>
            <p:nvPr/>
          </p:nvGrpSpPr>
          <p:grpSpPr>
            <a:xfrm>
              <a:off x="4091350" y="3754300"/>
              <a:ext cx="93300" cy="691025"/>
              <a:chOff x="2787900" y="4513325"/>
              <a:chExt cx="93300" cy="691025"/>
            </a:xfrm>
          </p:grpSpPr>
          <p:sp>
            <p:nvSpPr>
              <p:cNvPr id="248" name="Google Shape;248;p18"/>
              <p:cNvSpPr/>
              <p:nvPr/>
            </p:nvSpPr>
            <p:spPr>
              <a:xfrm>
                <a:off x="2787900" y="4513325"/>
                <a:ext cx="93300" cy="915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49" name="Google Shape;249;p18"/>
              <p:cNvSpPr/>
              <p:nvPr/>
            </p:nvSpPr>
            <p:spPr>
              <a:xfrm>
                <a:off x="2787900" y="4719600"/>
                <a:ext cx="93300" cy="915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50" name="Google Shape;250;p18"/>
              <p:cNvSpPr/>
              <p:nvPr/>
            </p:nvSpPr>
            <p:spPr>
              <a:xfrm>
                <a:off x="2787900" y="4925875"/>
                <a:ext cx="93300" cy="915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51" name="Google Shape;251;p18"/>
              <p:cNvSpPr/>
              <p:nvPr/>
            </p:nvSpPr>
            <p:spPr>
              <a:xfrm>
                <a:off x="2787900" y="5112850"/>
                <a:ext cx="93300" cy="915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grpSp>
        <p:sp>
          <p:nvSpPr>
            <p:cNvPr id="252" name="Google Shape;252;p18"/>
            <p:cNvSpPr/>
            <p:nvPr/>
          </p:nvSpPr>
          <p:spPr>
            <a:xfrm>
              <a:off x="3497800" y="2115875"/>
              <a:ext cx="1280400" cy="4701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Bloom Filter Table</a:t>
              </a:r>
              <a:endParaRPr b="1">
                <a:latin typeface="Century Gothic"/>
                <a:ea typeface="Century Gothic"/>
                <a:cs typeface="Century Gothic"/>
                <a:sym typeface="Century Gothic"/>
              </a:endParaRPr>
            </a:p>
          </p:txBody>
        </p:sp>
        <p:cxnSp>
          <p:nvCxnSpPr>
            <p:cNvPr id="253" name="Google Shape;253;p18"/>
            <p:cNvCxnSpPr>
              <a:stCxn id="224" idx="3"/>
              <a:endCxn id="244" idx="1"/>
            </p:cNvCxnSpPr>
            <p:nvPr/>
          </p:nvCxnSpPr>
          <p:spPr>
            <a:xfrm flipH="1" rot="10800000">
              <a:off x="3154525" y="2934950"/>
              <a:ext cx="375900" cy="384900"/>
            </a:xfrm>
            <a:prstGeom prst="straightConnector1">
              <a:avLst/>
            </a:prstGeom>
            <a:noFill/>
            <a:ln cap="flat" cmpd="sng" w="19050">
              <a:solidFill>
                <a:schemeClr val="dk2"/>
              </a:solidFill>
              <a:prstDash val="solid"/>
              <a:round/>
              <a:headEnd len="med" w="med" type="none"/>
              <a:tailEnd len="med" w="med" type="triangle"/>
            </a:ln>
          </p:spPr>
        </p:cxnSp>
        <p:cxnSp>
          <p:nvCxnSpPr>
            <p:cNvPr id="254" name="Google Shape;254;p18"/>
            <p:cNvCxnSpPr>
              <a:stCxn id="225" idx="3"/>
              <a:endCxn id="244" idx="1"/>
            </p:cNvCxnSpPr>
            <p:nvPr/>
          </p:nvCxnSpPr>
          <p:spPr>
            <a:xfrm flipH="1" rot="10800000">
              <a:off x="3154525" y="2934950"/>
              <a:ext cx="375900" cy="830400"/>
            </a:xfrm>
            <a:prstGeom prst="straightConnector1">
              <a:avLst/>
            </a:prstGeom>
            <a:noFill/>
            <a:ln cap="flat" cmpd="sng" w="19050">
              <a:solidFill>
                <a:schemeClr val="dk2"/>
              </a:solidFill>
              <a:prstDash val="solid"/>
              <a:round/>
              <a:headEnd len="med" w="med" type="none"/>
              <a:tailEnd len="med" w="med" type="triangle"/>
            </a:ln>
          </p:spPr>
        </p:cxnSp>
        <p:cxnSp>
          <p:nvCxnSpPr>
            <p:cNvPr id="255" name="Google Shape;255;p18"/>
            <p:cNvCxnSpPr>
              <a:stCxn id="226" idx="3"/>
              <a:endCxn id="246" idx="1"/>
            </p:cNvCxnSpPr>
            <p:nvPr/>
          </p:nvCxnSpPr>
          <p:spPr>
            <a:xfrm>
              <a:off x="3154525" y="4210850"/>
              <a:ext cx="391200" cy="608400"/>
            </a:xfrm>
            <a:prstGeom prst="straightConnector1">
              <a:avLst/>
            </a:prstGeom>
            <a:noFill/>
            <a:ln cap="flat" cmpd="sng" w="19050">
              <a:solidFill>
                <a:schemeClr val="dk2"/>
              </a:solidFill>
              <a:prstDash val="solid"/>
              <a:round/>
              <a:headEnd len="med" w="med" type="none"/>
              <a:tailEnd len="med" w="med" type="triangle"/>
            </a:ln>
          </p:spPr>
        </p:cxnSp>
      </p:grpSp>
      <p:grpSp>
        <p:nvGrpSpPr>
          <p:cNvPr id="256" name="Google Shape;256;p18"/>
          <p:cNvGrpSpPr/>
          <p:nvPr/>
        </p:nvGrpSpPr>
        <p:grpSpPr>
          <a:xfrm>
            <a:off x="4745500" y="2128112"/>
            <a:ext cx="1500750" cy="3359388"/>
            <a:chOff x="4745500" y="2128112"/>
            <a:chExt cx="1500750" cy="3359388"/>
          </a:xfrm>
        </p:grpSpPr>
        <p:sp>
          <p:nvSpPr>
            <p:cNvPr id="257" name="Google Shape;257;p18"/>
            <p:cNvSpPr/>
            <p:nvPr/>
          </p:nvSpPr>
          <p:spPr>
            <a:xfrm>
              <a:off x="4998400" y="3157625"/>
              <a:ext cx="1215300" cy="445500"/>
            </a:xfrm>
            <a:prstGeom prst="rect">
              <a:avLst/>
            </a:prstGeom>
            <a:solidFill>
              <a:srgbClr val="95C77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a:solidFill>
                    <a:schemeClr val="dk1"/>
                  </a:solidFill>
                  <a:latin typeface="Century Gothic"/>
                  <a:ea typeface="Century Gothic"/>
                  <a:cs typeface="Century Gothic"/>
                  <a:sym typeface="Century Gothic"/>
                </a:rPr>
                <a:t>V</a:t>
              </a:r>
              <a:r>
                <a:rPr lang="en-US">
                  <a:solidFill>
                    <a:schemeClr val="dk1"/>
                  </a:solidFill>
                  <a:latin typeface="Century Gothic"/>
                  <a:ea typeface="Century Gothic"/>
                  <a:cs typeface="Century Gothic"/>
                  <a:sym typeface="Century Gothic"/>
                </a:rPr>
                <a:t>LT </a:t>
              </a:r>
              <a:endParaRPr>
                <a:solidFill>
                  <a:schemeClr val="dk1"/>
                </a:solidFill>
                <a:latin typeface="Century Gothic"/>
                <a:ea typeface="Century Gothic"/>
                <a:cs typeface="Century Gothic"/>
                <a:sym typeface="Century Gothic"/>
              </a:endParaRPr>
            </a:p>
            <a:p>
              <a:pPr indent="0" lvl="0" marL="0" rtl="0" algn="ctr">
                <a:spcBef>
                  <a:spcPts val="0"/>
                </a:spcBef>
                <a:spcAft>
                  <a:spcPts val="0"/>
                </a:spcAft>
                <a:buClr>
                  <a:schemeClr val="dk1"/>
                </a:buClr>
                <a:buSzPts val="1100"/>
                <a:buFont typeface="Arial"/>
                <a:buNone/>
              </a:pPr>
              <a:r>
                <a:rPr lang="en-US">
                  <a:solidFill>
                    <a:schemeClr val="dk1"/>
                  </a:solidFill>
                  <a:latin typeface="Century Gothic"/>
                  <a:ea typeface="Century Gothic"/>
                  <a:cs typeface="Century Gothic"/>
                  <a:sym typeface="Century Gothic"/>
                </a:rPr>
                <a:t>b</a:t>
              </a:r>
              <a:r>
                <a:rPr lang="en-US">
                  <a:solidFill>
                    <a:schemeClr val="dk1"/>
                  </a:solidFill>
                  <a:latin typeface="Century Gothic"/>
                  <a:ea typeface="Century Gothic"/>
                  <a:cs typeface="Century Gothic"/>
                  <a:sym typeface="Century Gothic"/>
                </a:rPr>
                <a:t>ucket 2</a:t>
              </a:r>
              <a:endParaRPr>
                <a:solidFill>
                  <a:schemeClr val="dk1"/>
                </a:solidFill>
                <a:latin typeface="Century Gothic"/>
                <a:ea typeface="Century Gothic"/>
                <a:cs typeface="Century Gothic"/>
                <a:sym typeface="Century Gothic"/>
              </a:endParaRPr>
            </a:p>
          </p:txBody>
        </p:sp>
        <p:sp>
          <p:nvSpPr>
            <p:cNvPr id="240" name="Google Shape;240;p18"/>
            <p:cNvSpPr/>
            <p:nvPr/>
          </p:nvSpPr>
          <p:spPr>
            <a:xfrm>
              <a:off x="4998400" y="2712125"/>
              <a:ext cx="1215300" cy="445500"/>
            </a:xfrm>
            <a:prstGeom prst="rect">
              <a:avLst/>
            </a:prstGeom>
            <a:solidFill>
              <a:srgbClr val="95C77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entury Gothic"/>
                  <a:ea typeface="Century Gothic"/>
                  <a:cs typeface="Century Gothic"/>
                  <a:sym typeface="Century Gothic"/>
                </a:rPr>
                <a:t>VLT </a:t>
              </a:r>
              <a:endParaRPr>
                <a:latin typeface="Century Gothic"/>
                <a:ea typeface="Century Gothic"/>
                <a:cs typeface="Century Gothic"/>
                <a:sym typeface="Century Gothic"/>
              </a:endParaRPr>
            </a:p>
            <a:p>
              <a:pPr indent="0" lvl="0" marL="0" rtl="0" algn="ctr">
                <a:spcBef>
                  <a:spcPts val="0"/>
                </a:spcBef>
                <a:spcAft>
                  <a:spcPts val="0"/>
                </a:spcAft>
                <a:buNone/>
              </a:pPr>
              <a:r>
                <a:rPr lang="en-US">
                  <a:latin typeface="Century Gothic"/>
                  <a:ea typeface="Century Gothic"/>
                  <a:cs typeface="Century Gothic"/>
                  <a:sym typeface="Century Gothic"/>
                </a:rPr>
                <a:t>bucket 1</a:t>
              </a:r>
              <a:endParaRPr>
                <a:latin typeface="Century Gothic"/>
                <a:ea typeface="Century Gothic"/>
                <a:cs typeface="Century Gothic"/>
                <a:sym typeface="Century Gothic"/>
              </a:endParaRPr>
            </a:p>
          </p:txBody>
        </p:sp>
        <p:sp>
          <p:nvSpPr>
            <p:cNvPr id="258" name="Google Shape;258;p18"/>
            <p:cNvSpPr/>
            <p:nvPr/>
          </p:nvSpPr>
          <p:spPr>
            <a:xfrm>
              <a:off x="5013767" y="5042000"/>
              <a:ext cx="1215300" cy="445500"/>
            </a:xfrm>
            <a:prstGeom prst="rect">
              <a:avLst/>
            </a:prstGeom>
            <a:solidFill>
              <a:srgbClr val="95C77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a:solidFill>
                    <a:schemeClr val="dk1"/>
                  </a:solidFill>
                  <a:latin typeface="Century Gothic"/>
                  <a:ea typeface="Century Gothic"/>
                  <a:cs typeface="Century Gothic"/>
                  <a:sym typeface="Century Gothic"/>
                </a:rPr>
                <a:t>VLT </a:t>
              </a:r>
              <a:endParaRPr>
                <a:solidFill>
                  <a:schemeClr val="dk1"/>
                </a:solidFill>
                <a:latin typeface="Century Gothic"/>
                <a:ea typeface="Century Gothic"/>
                <a:cs typeface="Century Gothic"/>
                <a:sym typeface="Century Gothic"/>
              </a:endParaRPr>
            </a:p>
            <a:p>
              <a:pPr indent="0" lvl="0" marL="0" rtl="0" algn="ctr">
                <a:spcBef>
                  <a:spcPts val="0"/>
                </a:spcBef>
                <a:spcAft>
                  <a:spcPts val="0"/>
                </a:spcAft>
                <a:buClr>
                  <a:schemeClr val="dk1"/>
                </a:buClr>
                <a:buSzPts val="1100"/>
                <a:buFont typeface="Arial"/>
                <a:buNone/>
              </a:pPr>
              <a:r>
                <a:rPr lang="en-US">
                  <a:solidFill>
                    <a:schemeClr val="dk1"/>
                  </a:solidFill>
                  <a:latin typeface="Century Gothic"/>
                  <a:ea typeface="Century Gothic"/>
                  <a:cs typeface="Century Gothic"/>
                  <a:sym typeface="Century Gothic"/>
                </a:rPr>
                <a:t>bucket k</a:t>
              </a:r>
              <a:endParaRPr>
                <a:solidFill>
                  <a:schemeClr val="dk1"/>
                </a:solidFill>
                <a:latin typeface="Century Gothic"/>
                <a:ea typeface="Century Gothic"/>
                <a:cs typeface="Century Gothic"/>
                <a:sym typeface="Century Gothic"/>
              </a:endParaRPr>
            </a:p>
          </p:txBody>
        </p:sp>
        <p:sp>
          <p:nvSpPr>
            <p:cNvPr id="259" name="Google Shape;259;p18"/>
            <p:cNvSpPr/>
            <p:nvPr/>
          </p:nvSpPr>
          <p:spPr>
            <a:xfrm>
              <a:off x="5013700" y="4596500"/>
              <a:ext cx="1215300" cy="445500"/>
            </a:xfrm>
            <a:prstGeom prst="rect">
              <a:avLst/>
            </a:prstGeom>
            <a:solidFill>
              <a:srgbClr val="95C77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a:solidFill>
                    <a:schemeClr val="dk1"/>
                  </a:solidFill>
                  <a:latin typeface="Century Gothic"/>
                  <a:ea typeface="Century Gothic"/>
                  <a:cs typeface="Century Gothic"/>
                  <a:sym typeface="Century Gothic"/>
                </a:rPr>
                <a:t>VLT </a:t>
              </a:r>
              <a:endParaRPr>
                <a:solidFill>
                  <a:schemeClr val="dk1"/>
                </a:solidFill>
                <a:latin typeface="Century Gothic"/>
                <a:ea typeface="Century Gothic"/>
                <a:cs typeface="Century Gothic"/>
                <a:sym typeface="Century Gothic"/>
              </a:endParaRPr>
            </a:p>
            <a:p>
              <a:pPr indent="0" lvl="0" marL="0" rtl="0" algn="ctr">
                <a:spcBef>
                  <a:spcPts val="0"/>
                </a:spcBef>
                <a:spcAft>
                  <a:spcPts val="0"/>
                </a:spcAft>
                <a:buClr>
                  <a:schemeClr val="dk1"/>
                </a:buClr>
                <a:buSzPts val="1100"/>
                <a:buFont typeface="Arial"/>
                <a:buNone/>
              </a:pPr>
              <a:r>
                <a:rPr lang="en-US">
                  <a:solidFill>
                    <a:schemeClr val="dk1"/>
                  </a:solidFill>
                  <a:latin typeface="Century Gothic"/>
                  <a:ea typeface="Century Gothic"/>
                  <a:cs typeface="Century Gothic"/>
                  <a:sym typeface="Century Gothic"/>
                </a:rPr>
                <a:t>bucket k-1</a:t>
              </a:r>
              <a:endParaRPr>
                <a:solidFill>
                  <a:schemeClr val="dk1"/>
                </a:solidFill>
                <a:latin typeface="Century Gothic"/>
                <a:ea typeface="Century Gothic"/>
                <a:cs typeface="Century Gothic"/>
                <a:sym typeface="Century Gothic"/>
              </a:endParaRPr>
            </a:p>
          </p:txBody>
        </p:sp>
        <p:grpSp>
          <p:nvGrpSpPr>
            <p:cNvPr id="260" name="Google Shape;260;p18"/>
            <p:cNvGrpSpPr/>
            <p:nvPr/>
          </p:nvGrpSpPr>
          <p:grpSpPr>
            <a:xfrm>
              <a:off x="5559400" y="3754300"/>
              <a:ext cx="93300" cy="691025"/>
              <a:chOff x="2787900" y="4513325"/>
              <a:chExt cx="93300" cy="691025"/>
            </a:xfrm>
          </p:grpSpPr>
          <p:sp>
            <p:nvSpPr>
              <p:cNvPr id="261" name="Google Shape;261;p18"/>
              <p:cNvSpPr/>
              <p:nvPr/>
            </p:nvSpPr>
            <p:spPr>
              <a:xfrm>
                <a:off x="2787900" y="4513325"/>
                <a:ext cx="93300" cy="915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62" name="Google Shape;262;p18"/>
              <p:cNvSpPr/>
              <p:nvPr/>
            </p:nvSpPr>
            <p:spPr>
              <a:xfrm>
                <a:off x="2787900" y="4719600"/>
                <a:ext cx="93300" cy="915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63" name="Google Shape;263;p18"/>
              <p:cNvSpPr/>
              <p:nvPr/>
            </p:nvSpPr>
            <p:spPr>
              <a:xfrm>
                <a:off x="2787900" y="4925875"/>
                <a:ext cx="93300" cy="915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64" name="Google Shape;264;p18"/>
              <p:cNvSpPr/>
              <p:nvPr/>
            </p:nvSpPr>
            <p:spPr>
              <a:xfrm>
                <a:off x="2787900" y="5112850"/>
                <a:ext cx="93300" cy="915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grpSp>
        <p:sp>
          <p:nvSpPr>
            <p:cNvPr id="265" name="Google Shape;265;p18"/>
            <p:cNvSpPr/>
            <p:nvPr/>
          </p:nvSpPr>
          <p:spPr>
            <a:xfrm>
              <a:off x="4965850" y="2128112"/>
              <a:ext cx="1280400" cy="470100"/>
            </a:xfrm>
            <a:prstGeom prst="rect">
              <a:avLst/>
            </a:prstGeom>
            <a:solidFill>
              <a:srgbClr val="95C77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Version List Table (VLT)</a:t>
              </a:r>
              <a:endParaRPr b="1">
                <a:latin typeface="Century Gothic"/>
                <a:ea typeface="Century Gothic"/>
                <a:cs typeface="Century Gothic"/>
                <a:sym typeface="Century Gothic"/>
              </a:endParaRPr>
            </a:p>
          </p:txBody>
        </p:sp>
        <p:cxnSp>
          <p:nvCxnSpPr>
            <p:cNvPr id="266" name="Google Shape;266;p18"/>
            <p:cNvCxnSpPr>
              <a:endCxn id="240" idx="1"/>
            </p:cNvCxnSpPr>
            <p:nvPr/>
          </p:nvCxnSpPr>
          <p:spPr>
            <a:xfrm>
              <a:off x="4745500" y="2934875"/>
              <a:ext cx="252900" cy="0"/>
            </a:xfrm>
            <a:prstGeom prst="straightConnector1">
              <a:avLst/>
            </a:prstGeom>
            <a:noFill/>
            <a:ln cap="flat" cmpd="sng" w="19050">
              <a:solidFill>
                <a:schemeClr val="dk2"/>
              </a:solidFill>
              <a:prstDash val="solid"/>
              <a:round/>
              <a:headEnd len="med" w="med" type="none"/>
              <a:tailEnd len="med" w="med" type="triangle"/>
            </a:ln>
          </p:spPr>
        </p:cxnSp>
        <p:cxnSp>
          <p:nvCxnSpPr>
            <p:cNvPr id="267" name="Google Shape;267;p18"/>
            <p:cNvCxnSpPr>
              <a:endCxn id="259" idx="1"/>
            </p:cNvCxnSpPr>
            <p:nvPr/>
          </p:nvCxnSpPr>
          <p:spPr>
            <a:xfrm>
              <a:off x="4760800" y="4819250"/>
              <a:ext cx="252900" cy="0"/>
            </a:xfrm>
            <a:prstGeom prst="straightConnector1">
              <a:avLst/>
            </a:prstGeom>
            <a:noFill/>
            <a:ln cap="flat" cmpd="sng" w="19050">
              <a:solidFill>
                <a:schemeClr val="dk2"/>
              </a:solidFill>
              <a:prstDash val="solid"/>
              <a:round/>
              <a:headEnd len="med" w="med" type="none"/>
              <a:tailEnd len="med" w="med" type="triangle"/>
            </a:ln>
          </p:spPr>
        </p:cxnSp>
      </p:grpSp>
      <p:sp>
        <p:nvSpPr>
          <p:cNvPr id="268" name="Google Shape;268;p18"/>
          <p:cNvSpPr/>
          <p:nvPr/>
        </p:nvSpPr>
        <p:spPr>
          <a:xfrm>
            <a:off x="543250" y="5913850"/>
            <a:ext cx="5703000" cy="408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Global Clock</a:t>
            </a:r>
            <a:endParaRPr b="1">
              <a:latin typeface="Century Gothic"/>
              <a:ea typeface="Century Gothic"/>
              <a:cs typeface="Century Gothic"/>
              <a:sym typeface="Century Gothic"/>
            </a:endParaRPr>
          </a:p>
        </p:txBody>
      </p:sp>
      <p:grpSp>
        <p:nvGrpSpPr>
          <p:cNvPr id="269" name="Google Shape;269;p18"/>
          <p:cNvGrpSpPr/>
          <p:nvPr/>
        </p:nvGrpSpPr>
        <p:grpSpPr>
          <a:xfrm>
            <a:off x="445475" y="2115875"/>
            <a:ext cx="1870850" cy="3371625"/>
            <a:chOff x="445475" y="2115875"/>
            <a:chExt cx="1870850" cy="3371625"/>
          </a:xfrm>
        </p:grpSpPr>
        <p:cxnSp>
          <p:nvCxnSpPr>
            <p:cNvPr id="270" name="Google Shape;270;p18"/>
            <p:cNvCxnSpPr>
              <a:stCxn id="224" idx="1"/>
              <a:endCxn id="271" idx="3"/>
            </p:cNvCxnSpPr>
            <p:nvPr/>
          </p:nvCxnSpPr>
          <p:spPr>
            <a:xfrm rot="10800000">
              <a:off x="1973125" y="2934950"/>
              <a:ext cx="343200" cy="384900"/>
            </a:xfrm>
            <a:prstGeom prst="straightConnector1">
              <a:avLst/>
            </a:prstGeom>
            <a:noFill/>
            <a:ln cap="flat" cmpd="sng" w="19050">
              <a:solidFill>
                <a:schemeClr val="dk2"/>
              </a:solidFill>
              <a:prstDash val="solid"/>
              <a:round/>
              <a:headEnd len="med" w="med" type="none"/>
              <a:tailEnd len="med" w="med" type="triangle"/>
            </a:ln>
          </p:spPr>
        </p:cxnSp>
        <p:cxnSp>
          <p:nvCxnSpPr>
            <p:cNvPr id="272" name="Google Shape;272;p18"/>
            <p:cNvCxnSpPr>
              <a:stCxn id="225" idx="1"/>
              <a:endCxn id="271" idx="3"/>
            </p:cNvCxnSpPr>
            <p:nvPr/>
          </p:nvCxnSpPr>
          <p:spPr>
            <a:xfrm rot="10800000">
              <a:off x="1973125" y="2934950"/>
              <a:ext cx="343200" cy="830400"/>
            </a:xfrm>
            <a:prstGeom prst="straightConnector1">
              <a:avLst/>
            </a:prstGeom>
            <a:noFill/>
            <a:ln cap="flat" cmpd="sng" w="19050">
              <a:solidFill>
                <a:schemeClr val="dk2"/>
              </a:solidFill>
              <a:prstDash val="solid"/>
              <a:round/>
              <a:headEnd len="med" w="med" type="none"/>
              <a:tailEnd len="med" w="med" type="triangle"/>
            </a:ln>
          </p:spPr>
        </p:cxnSp>
        <p:cxnSp>
          <p:nvCxnSpPr>
            <p:cNvPr id="273" name="Google Shape;273;p18"/>
            <p:cNvCxnSpPr>
              <a:stCxn id="226" idx="1"/>
              <a:endCxn id="274" idx="3"/>
            </p:cNvCxnSpPr>
            <p:nvPr/>
          </p:nvCxnSpPr>
          <p:spPr>
            <a:xfrm flipH="1">
              <a:off x="1973125" y="4210850"/>
              <a:ext cx="343200" cy="608400"/>
            </a:xfrm>
            <a:prstGeom prst="straightConnector1">
              <a:avLst/>
            </a:prstGeom>
            <a:noFill/>
            <a:ln cap="flat" cmpd="sng" w="19050">
              <a:solidFill>
                <a:schemeClr val="dk2"/>
              </a:solidFill>
              <a:prstDash val="solid"/>
              <a:round/>
              <a:headEnd len="med" w="med" type="none"/>
              <a:tailEnd len="med" w="med" type="triangle"/>
            </a:ln>
          </p:spPr>
        </p:cxnSp>
        <p:grpSp>
          <p:nvGrpSpPr>
            <p:cNvPr id="275" name="Google Shape;275;p18"/>
            <p:cNvGrpSpPr/>
            <p:nvPr/>
          </p:nvGrpSpPr>
          <p:grpSpPr>
            <a:xfrm>
              <a:off x="445475" y="2115875"/>
              <a:ext cx="1563300" cy="3371625"/>
              <a:chOff x="611125" y="2115875"/>
              <a:chExt cx="1563300" cy="3371625"/>
            </a:xfrm>
          </p:grpSpPr>
          <p:sp>
            <p:nvSpPr>
              <p:cNvPr id="271" name="Google Shape;271;p18"/>
              <p:cNvSpPr/>
              <p:nvPr/>
            </p:nvSpPr>
            <p:spPr>
              <a:xfrm>
                <a:off x="646850" y="2712125"/>
                <a:ext cx="1491900" cy="4455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entury Gothic"/>
                    <a:ea typeface="Century Gothic"/>
                    <a:cs typeface="Century Gothic"/>
                    <a:sym typeface="Century Gothic"/>
                  </a:rPr>
                  <a:t>v</a:t>
                </a:r>
                <a:r>
                  <a:rPr lang="en-US">
                    <a:latin typeface="Century Gothic"/>
                    <a:ea typeface="Century Gothic"/>
                    <a:cs typeface="Century Gothic"/>
                    <a:sym typeface="Century Gothic"/>
                  </a:rPr>
                  <a:t>ersioned </a:t>
                </a:r>
                <a:endParaRPr>
                  <a:latin typeface="Century Gothic"/>
                  <a:ea typeface="Century Gothic"/>
                  <a:cs typeface="Century Gothic"/>
                  <a:sym typeface="Century Gothic"/>
                </a:endParaRPr>
              </a:p>
              <a:p>
                <a:pPr indent="0" lvl="0" marL="0" rtl="0" algn="ctr">
                  <a:spcBef>
                    <a:spcPts val="0"/>
                  </a:spcBef>
                  <a:spcAft>
                    <a:spcPts val="0"/>
                  </a:spcAft>
                  <a:buNone/>
                </a:pPr>
                <a:r>
                  <a:rPr lang="en-US">
                    <a:latin typeface="Century Gothic"/>
                    <a:ea typeface="Century Gothic"/>
                    <a:cs typeface="Century Gothic"/>
                    <a:sym typeface="Century Gothic"/>
                  </a:rPr>
                  <a:t>lock 1</a:t>
                </a:r>
                <a:endParaRPr>
                  <a:latin typeface="Century Gothic"/>
                  <a:ea typeface="Century Gothic"/>
                  <a:cs typeface="Century Gothic"/>
                  <a:sym typeface="Century Gothic"/>
                </a:endParaRPr>
              </a:p>
            </p:txBody>
          </p:sp>
          <p:sp>
            <p:nvSpPr>
              <p:cNvPr id="276" name="Google Shape;276;p18"/>
              <p:cNvSpPr/>
              <p:nvPr/>
            </p:nvSpPr>
            <p:spPr>
              <a:xfrm>
                <a:off x="646895" y="5042000"/>
                <a:ext cx="1491900" cy="4455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entury Gothic"/>
                    <a:ea typeface="Century Gothic"/>
                    <a:cs typeface="Century Gothic"/>
                    <a:sym typeface="Century Gothic"/>
                  </a:rPr>
                  <a:t>v</a:t>
                </a:r>
                <a:r>
                  <a:rPr lang="en-US">
                    <a:latin typeface="Century Gothic"/>
                    <a:ea typeface="Century Gothic"/>
                    <a:cs typeface="Century Gothic"/>
                    <a:sym typeface="Century Gothic"/>
                  </a:rPr>
                  <a:t>ersioned </a:t>
                </a:r>
                <a:endParaRPr>
                  <a:latin typeface="Century Gothic"/>
                  <a:ea typeface="Century Gothic"/>
                  <a:cs typeface="Century Gothic"/>
                  <a:sym typeface="Century Gothic"/>
                </a:endParaRPr>
              </a:p>
              <a:p>
                <a:pPr indent="0" lvl="0" marL="0" rtl="0" algn="ctr">
                  <a:spcBef>
                    <a:spcPts val="0"/>
                  </a:spcBef>
                  <a:spcAft>
                    <a:spcPts val="0"/>
                  </a:spcAft>
                  <a:buNone/>
                </a:pPr>
                <a:r>
                  <a:rPr lang="en-US">
                    <a:latin typeface="Century Gothic"/>
                    <a:ea typeface="Century Gothic"/>
                    <a:cs typeface="Century Gothic"/>
                    <a:sym typeface="Century Gothic"/>
                  </a:rPr>
                  <a:t>lock k</a:t>
                </a:r>
                <a:endParaRPr>
                  <a:latin typeface="Century Gothic"/>
                  <a:ea typeface="Century Gothic"/>
                  <a:cs typeface="Century Gothic"/>
                  <a:sym typeface="Century Gothic"/>
                </a:endParaRPr>
              </a:p>
            </p:txBody>
          </p:sp>
          <p:sp>
            <p:nvSpPr>
              <p:cNvPr id="274" name="Google Shape;274;p18"/>
              <p:cNvSpPr/>
              <p:nvPr/>
            </p:nvSpPr>
            <p:spPr>
              <a:xfrm>
                <a:off x="646813" y="4596500"/>
                <a:ext cx="1491900" cy="4455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entury Gothic"/>
                    <a:ea typeface="Century Gothic"/>
                    <a:cs typeface="Century Gothic"/>
                    <a:sym typeface="Century Gothic"/>
                  </a:rPr>
                  <a:t>versioned </a:t>
                </a:r>
                <a:endParaRPr>
                  <a:latin typeface="Century Gothic"/>
                  <a:ea typeface="Century Gothic"/>
                  <a:cs typeface="Century Gothic"/>
                  <a:sym typeface="Century Gothic"/>
                </a:endParaRPr>
              </a:p>
              <a:p>
                <a:pPr indent="0" lvl="0" marL="0" rtl="0" algn="ctr">
                  <a:spcBef>
                    <a:spcPts val="0"/>
                  </a:spcBef>
                  <a:spcAft>
                    <a:spcPts val="0"/>
                  </a:spcAft>
                  <a:buNone/>
                </a:pPr>
                <a:r>
                  <a:rPr lang="en-US">
                    <a:latin typeface="Century Gothic"/>
                    <a:ea typeface="Century Gothic"/>
                    <a:cs typeface="Century Gothic"/>
                    <a:sym typeface="Century Gothic"/>
                  </a:rPr>
                  <a:t>lock k-1</a:t>
                </a:r>
                <a:endParaRPr>
                  <a:latin typeface="Century Gothic"/>
                  <a:ea typeface="Century Gothic"/>
                  <a:cs typeface="Century Gothic"/>
                  <a:sym typeface="Century Gothic"/>
                </a:endParaRPr>
              </a:p>
            </p:txBody>
          </p:sp>
          <p:grpSp>
            <p:nvGrpSpPr>
              <p:cNvPr id="277" name="Google Shape;277;p18"/>
              <p:cNvGrpSpPr/>
              <p:nvPr/>
            </p:nvGrpSpPr>
            <p:grpSpPr>
              <a:xfrm>
                <a:off x="1376975" y="3754300"/>
                <a:ext cx="93300" cy="691025"/>
                <a:chOff x="1376975" y="3810000"/>
                <a:chExt cx="93300" cy="691025"/>
              </a:xfrm>
            </p:grpSpPr>
            <p:sp>
              <p:nvSpPr>
                <p:cNvPr id="278" name="Google Shape;278;p18"/>
                <p:cNvSpPr/>
                <p:nvPr/>
              </p:nvSpPr>
              <p:spPr>
                <a:xfrm>
                  <a:off x="1376975" y="3810000"/>
                  <a:ext cx="93300" cy="915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79" name="Google Shape;279;p18"/>
                <p:cNvSpPr/>
                <p:nvPr/>
              </p:nvSpPr>
              <p:spPr>
                <a:xfrm>
                  <a:off x="1376975" y="4016275"/>
                  <a:ext cx="93300" cy="915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80" name="Google Shape;280;p18"/>
                <p:cNvSpPr/>
                <p:nvPr/>
              </p:nvSpPr>
              <p:spPr>
                <a:xfrm>
                  <a:off x="1376975" y="4222550"/>
                  <a:ext cx="93300" cy="915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81" name="Google Shape;281;p18"/>
                <p:cNvSpPr/>
                <p:nvPr/>
              </p:nvSpPr>
              <p:spPr>
                <a:xfrm>
                  <a:off x="1376975" y="4409525"/>
                  <a:ext cx="93300" cy="915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grpSp>
          <p:sp>
            <p:nvSpPr>
              <p:cNvPr id="282" name="Google Shape;282;p18"/>
              <p:cNvSpPr/>
              <p:nvPr/>
            </p:nvSpPr>
            <p:spPr>
              <a:xfrm>
                <a:off x="611125" y="2115875"/>
                <a:ext cx="1563300" cy="4554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Lock </a:t>
                </a:r>
                <a:endParaRPr b="1">
                  <a:latin typeface="Century Gothic"/>
                  <a:ea typeface="Century Gothic"/>
                  <a:cs typeface="Century Gothic"/>
                  <a:sym typeface="Century Gothic"/>
                </a:endParaRPr>
              </a:p>
              <a:p>
                <a:pPr indent="0" lvl="0" marL="0" rtl="0" algn="ctr">
                  <a:spcBef>
                    <a:spcPts val="0"/>
                  </a:spcBef>
                  <a:spcAft>
                    <a:spcPts val="0"/>
                  </a:spcAft>
                  <a:buNone/>
                </a:pPr>
                <a:r>
                  <a:rPr b="1" lang="en-US">
                    <a:latin typeface="Century Gothic"/>
                    <a:ea typeface="Century Gothic"/>
                    <a:cs typeface="Century Gothic"/>
                    <a:sym typeface="Century Gothic"/>
                  </a:rPr>
                  <a:t>Table</a:t>
                </a:r>
                <a:endParaRPr b="1">
                  <a:latin typeface="Century Gothic"/>
                  <a:ea typeface="Century Gothic"/>
                  <a:cs typeface="Century Gothic"/>
                  <a:sym typeface="Century Gothic"/>
                </a:endParaRPr>
              </a:p>
            </p:txBody>
          </p:sp>
          <p:sp>
            <p:nvSpPr>
              <p:cNvPr id="283" name="Google Shape;283;p18"/>
              <p:cNvSpPr/>
              <p:nvPr/>
            </p:nvSpPr>
            <p:spPr>
              <a:xfrm>
                <a:off x="646850" y="3157625"/>
                <a:ext cx="1491900" cy="4455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entury Gothic"/>
                    <a:ea typeface="Century Gothic"/>
                    <a:cs typeface="Century Gothic"/>
                    <a:sym typeface="Century Gothic"/>
                  </a:rPr>
                  <a:t>versioned </a:t>
                </a:r>
                <a:endParaRPr>
                  <a:latin typeface="Century Gothic"/>
                  <a:ea typeface="Century Gothic"/>
                  <a:cs typeface="Century Gothic"/>
                  <a:sym typeface="Century Gothic"/>
                </a:endParaRPr>
              </a:p>
              <a:p>
                <a:pPr indent="0" lvl="0" marL="0" rtl="0" algn="ctr">
                  <a:spcBef>
                    <a:spcPts val="0"/>
                  </a:spcBef>
                  <a:spcAft>
                    <a:spcPts val="0"/>
                  </a:spcAft>
                  <a:buNone/>
                </a:pPr>
                <a:r>
                  <a:rPr lang="en-US">
                    <a:latin typeface="Century Gothic"/>
                    <a:ea typeface="Century Gothic"/>
                    <a:cs typeface="Century Gothic"/>
                    <a:sym typeface="Century Gothic"/>
                  </a:rPr>
                  <a:t>lock 2</a:t>
                </a:r>
                <a:endParaRPr>
                  <a:latin typeface="Century Gothic"/>
                  <a:ea typeface="Century Gothic"/>
                  <a:cs typeface="Century Gothic"/>
                  <a:sym typeface="Century Gothic"/>
                </a:endParaRPr>
              </a:p>
            </p:txBody>
          </p:sp>
        </p:gr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19"/>
          <p:cNvSpPr txBox="1"/>
          <p:nvPr>
            <p:ph idx="1" type="body"/>
          </p:nvPr>
        </p:nvSpPr>
        <p:spPr>
          <a:xfrm>
            <a:off x="1066800" y="2103122"/>
            <a:ext cx="10058400" cy="1371600"/>
          </a:xfrm>
          <a:prstGeom prst="rect">
            <a:avLst/>
          </a:prstGeom>
        </p:spPr>
        <p:txBody>
          <a:bodyPr anchorCtr="0" anchor="t" bIns="45700" lIns="91425" spcFirstLastPara="1" rIns="91425" wrap="square" tIns="45700">
            <a:normAutofit lnSpcReduction="20000"/>
          </a:bodyPr>
          <a:lstStyle/>
          <a:p>
            <a:pPr indent="-374650" lvl="0" marL="457200" rtl="0" algn="l">
              <a:spcBef>
                <a:spcPts val="900"/>
              </a:spcBef>
              <a:spcAft>
                <a:spcPts val="0"/>
              </a:spcAft>
              <a:buSzPts val="2300"/>
              <a:buChar char="◦"/>
            </a:pPr>
            <a:r>
              <a:rPr lang="en-US" sz="2000"/>
              <a:t>4 possible modes → 2</a:t>
            </a:r>
            <a:r>
              <a:rPr lang="en-US" sz="2000"/>
              <a:t> stable modes + 2 transient </a:t>
            </a:r>
            <a:endParaRPr sz="2000"/>
          </a:p>
          <a:p>
            <a:pPr indent="-374650" lvl="0" marL="457200" rtl="0" algn="l">
              <a:spcBef>
                <a:spcPts val="0"/>
              </a:spcBef>
              <a:spcAft>
                <a:spcPts val="0"/>
              </a:spcAft>
              <a:buSzPts val="2300"/>
              <a:buChar char="◦"/>
            </a:pPr>
            <a:r>
              <a:rPr lang="en-US" sz="2000"/>
              <a:t>Mode Q → queries version: prioritizes unversioned txns</a:t>
            </a:r>
            <a:endParaRPr sz="2000"/>
          </a:p>
          <a:p>
            <a:pPr indent="-374650" lvl="0" marL="457200" rtl="0" algn="l">
              <a:spcBef>
                <a:spcPts val="0"/>
              </a:spcBef>
              <a:spcAft>
                <a:spcPts val="0"/>
              </a:spcAft>
              <a:buSzPts val="2300"/>
              <a:buChar char="◦"/>
            </a:pPr>
            <a:r>
              <a:rPr lang="en-US" sz="2000"/>
              <a:t>Mode U → updates version: prioritizes versioned txns</a:t>
            </a:r>
            <a:endParaRPr sz="2000"/>
          </a:p>
          <a:p>
            <a:pPr indent="0" lvl="0" marL="0" rtl="0" algn="l">
              <a:spcBef>
                <a:spcPts val="900"/>
              </a:spcBef>
              <a:spcAft>
                <a:spcPts val="0"/>
              </a:spcAft>
              <a:buNone/>
            </a:pPr>
            <a:r>
              <a:t/>
            </a:r>
            <a:endParaRPr/>
          </a:p>
        </p:txBody>
      </p:sp>
      <p:sp>
        <p:nvSpPr>
          <p:cNvPr id="290" name="Google Shape;290;p19"/>
          <p:cNvSpPr txBox="1"/>
          <p:nvPr>
            <p:ph type="title"/>
          </p:nvPr>
        </p:nvSpPr>
        <p:spPr>
          <a:xfrm>
            <a:off x="1066800" y="642594"/>
            <a:ext cx="10058400" cy="1371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TM</a:t>
            </a:r>
            <a:r>
              <a:rPr lang="en-US"/>
              <a:t> Modes</a:t>
            </a:r>
            <a:endParaRPr/>
          </a:p>
        </p:txBody>
      </p:sp>
      <p:sp>
        <p:nvSpPr>
          <p:cNvPr id="291" name="Google Shape;291;p19"/>
          <p:cNvSpPr txBox="1"/>
          <p:nvPr>
            <p:ph idx="12" type="sldNum"/>
          </p:nvPr>
        </p:nvSpPr>
        <p:spPr>
          <a:xfrm>
            <a:off x="10981944" y="6035040"/>
            <a:ext cx="838200" cy="365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92" name="Google Shape;292;p19"/>
          <p:cNvSpPr/>
          <p:nvPr/>
        </p:nvSpPr>
        <p:spPr>
          <a:xfrm>
            <a:off x="2630150" y="4052100"/>
            <a:ext cx="1371600" cy="891300"/>
          </a:xfrm>
          <a:prstGeom prst="ellips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chemeClr val="lt1"/>
                </a:solidFill>
                <a:latin typeface="Century Gothic"/>
                <a:ea typeface="Century Gothic"/>
                <a:cs typeface="Century Gothic"/>
                <a:sym typeface="Century Gothic"/>
              </a:rPr>
              <a:t>Mode Q</a:t>
            </a:r>
            <a:endParaRPr b="1">
              <a:solidFill>
                <a:schemeClr val="lt1"/>
              </a:solidFill>
              <a:latin typeface="Century Gothic"/>
              <a:ea typeface="Century Gothic"/>
              <a:cs typeface="Century Gothic"/>
              <a:sym typeface="Century Gothic"/>
            </a:endParaRPr>
          </a:p>
        </p:txBody>
      </p:sp>
      <p:sp>
        <p:nvSpPr>
          <p:cNvPr id="293" name="Google Shape;293;p19"/>
          <p:cNvSpPr/>
          <p:nvPr/>
        </p:nvSpPr>
        <p:spPr>
          <a:xfrm>
            <a:off x="4581841" y="4052100"/>
            <a:ext cx="1839600" cy="891300"/>
          </a:xfrm>
          <a:prstGeom prst="ellipse">
            <a:avLst/>
          </a:prstGeom>
          <a:solidFill>
            <a:srgbClr val="76428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chemeClr val="lt1"/>
                </a:solidFill>
                <a:latin typeface="Century Gothic"/>
                <a:ea typeface="Century Gothic"/>
                <a:cs typeface="Century Gothic"/>
                <a:sym typeface="Century Gothic"/>
              </a:rPr>
              <a:t>Transient</a:t>
            </a:r>
            <a:endParaRPr b="1">
              <a:solidFill>
                <a:schemeClr val="lt1"/>
              </a:solidFill>
              <a:latin typeface="Century Gothic"/>
              <a:ea typeface="Century Gothic"/>
              <a:cs typeface="Century Gothic"/>
              <a:sym typeface="Century Gothic"/>
            </a:endParaRPr>
          </a:p>
          <a:p>
            <a:pPr indent="0" lvl="0" marL="0" rtl="0" algn="ctr">
              <a:spcBef>
                <a:spcPts val="0"/>
              </a:spcBef>
              <a:spcAft>
                <a:spcPts val="0"/>
              </a:spcAft>
              <a:buNone/>
            </a:pPr>
            <a:r>
              <a:rPr b="1" lang="en-US">
                <a:solidFill>
                  <a:schemeClr val="lt1"/>
                </a:solidFill>
                <a:latin typeface="Century Gothic"/>
                <a:ea typeface="Century Gothic"/>
                <a:cs typeface="Century Gothic"/>
                <a:sym typeface="Century Gothic"/>
              </a:rPr>
              <a:t>QtoU</a:t>
            </a:r>
            <a:endParaRPr b="1">
              <a:solidFill>
                <a:schemeClr val="lt1"/>
              </a:solidFill>
              <a:latin typeface="Century Gothic"/>
              <a:ea typeface="Century Gothic"/>
              <a:cs typeface="Century Gothic"/>
              <a:sym typeface="Century Gothic"/>
            </a:endParaRPr>
          </a:p>
        </p:txBody>
      </p:sp>
      <p:sp>
        <p:nvSpPr>
          <p:cNvPr id="294" name="Google Shape;294;p19"/>
          <p:cNvSpPr/>
          <p:nvPr/>
        </p:nvSpPr>
        <p:spPr>
          <a:xfrm>
            <a:off x="7091019" y="4052100"/>
            <a:ext cx="1371600" cy="891300"/>
          </a:xfrm>
          <a:prstGeom prst="ellips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chemeClr val="lt1"/>
                </a:solidFill>
                <a:latin typeface="Century Gothic"/>
                <a:ea typeface="Century Gothic"/>
                <a:cs typeface="Century Gothic"/>
                <a:sym typeface="Century Gothic"/>
              </a:rPr>
              <a:t>Mode </a:t>
            </a:r>
            <a:r>
              <a:rPr b="1" lang="en-US">
                <a:solidFill>
                  <a:schemeClr val="lt1"/>
                </a:solidFill>
                <a:latin typeface="Century Gothic"/>
                <a:ea typeface="Century Gothic"/>
                <a:cs typeface="Century Gothic"/>
                <a:sym typeface="Century Gothic"/>
              </a:rPr>
              <a:t>U</a:t>
            </a:r>
            <a:endParaRPr b="1">
              <a:solidFill>
                <a:schemeClr val="lt1"/>
              </a:solidFill>
              <a:latin typeface="Century Gothic"/>
              <a:ea typeface="Century Gothic"/>
              <a:cs typeface="Century Gothic"/>
              <a:sym typeface="Century Gothic"/>
            </a:endParaRPr>
          </a:p>
        </p:txBody>
      </p:sp>
      <p:sp>
        <p:nvSpPr>
          <p:cNvPr id="295" name="Google Shape;295;p19"/>
          <p:cNvSpPr/>
          <p:nvPr/>
        </p:nvSpPr>
        <p:spPr>
          <a:xfrm>
            <a:off x="9004023" y="4052100"/>
            <a:ext cx="1839600" cy="891300"/>
          </a:xfrm>
          <a:prstGeom prst="ellipse">
            <a:avLst/>
          </a:prstGeom>
          <a:solidFill>
            <a:srgbClr val="76428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chemeClr val="lt1"/>
                </a:solidFill>
                <a:latin typeface="Century Gothic"/>
                <a:ea typeface="Century Gothic"/>
                <a:cs typeface="Century Gothic"/>
                <a:sym typeface="Century Gothic"/>
              </a:rPr>
              <a:t>Transient</a:t>
            </a:r>
            <a:endParaRPr b="1">
              <a:solidFill>
                <a:schemeClr val="lt1"/>
              </a:solidFill>
              <a:latin typeface="Century Gothic"/>
              <a:ea typeface="Century Gothic"/>
              <a:cs typeface="Century Gothic"/>
              <a:sym typeface="Century Gothic"/>
            </a:endParaRPr>
          </a:p>
          <a:p>
            <a:pPr indent="0" lvl="0" marL="0" rtl="0" algn="ctr">
              <a:spcBef>
                <a:spcPts val="0"/>
              </a:spcBef>
              <a:spcAft>
                <a:spcPts val="0"/>
              </a:spcAft>
              <a:buNone/>
            </a:pPr>
            <a:r>
              <a:rPr b="1" lang="en-US">
                <a:solidFill>
                  <a:schemeClr val="lt1"/>
                </a:solidFill>
                <a:latin typeface="Century Gothic"/>
                <a:ea typeface="Century Gothic"/>
                <a:cs typeface="Century Gothic"/>
                <a:sym typeface="Century Gothic"/>
              </a:rPr>
              <a:t>UtoQ</a:t>
            </a:r>
            <a:endParaRPr b="1">
              <a:solidFill>
                <a:schemeClr val="lt1"/>
              </a:solidFill>
              <a:latin typeface="Century Gothic"/>
              <a:ea typeface="Century Gothic"/>
              <a:cs typeface="Century Gothic"/>
              <a:sym typeface="Century Gothic"/>
            </a:endParaRPr>
          </a:p>
        </p:txBody>
      </p:sp>
      <p:cxnSp>
        <p:nvCxnSpPr>
          <p:cNvPr id="296" name="Google Shape;296;p19"/>
          <p:cNvCxnSpPr>
            <a:stCxn id="292" idx="6"/>
            <a:endCxn id="293" idx="2"/>
          </p:cNvCxnSpPr>
          <p:nvPr/>
        </p:nvCxnSpPr>
        <p:spPr>
          <a:xfrm>
            <a:off x="4001750" y="4497750"/>
            <a:ext cx="580200" cy="0"/>
          </a:xfrm>
          <a:prstGeom prst="straightConnector1">
            <a:avLst/>
          </a:prstGeom>
          <a:noFill/>
          <a:ln cap="flat" cmpd="sng" w="38100">
            <a:solidFill>
              <a:schemeClr val="dk2"/>
            </a:solidFill>
            <a:prstDash val="solid"/>
            <a:round/>
            <a:headEnd len="med" w="med" type="none"/>
            <a:tailEnd len="med" w="med" type="triangle"/>
          </a:ln>
        </p:spPr>
      </p:cxnSp>
      <p:cxnSp>
        <p:nvCxnSpPr>
          <p:cNvPr id="297" name="Google Shape;297;p19"/>
          <p:cNvCxnSpPr>
            <a:stCxn id="293" idx="6"/>
            <a:endCxn id="294" idx="2"/>
          </p:cNvCxnSpPr>
          <p:nvPr/>
        </p:nvCxnSpPr>
        <p:spPr>
          <a:xfrm>
            <a:off x="6421441" y="4497750"/>
            <a:ext cx="669600" cy="0"/>
          </a:xfrm>
          <a:prstGeom prst="straightConnector1">
            <a:avLst/>
          </a:prstGeom>
          <a:noFill/>
          <a:ln cap="flat" cmpd="sng" w="38100">
            <a:solidFill>
              <a:schemeClr val="dk2"/>
            </a:solidFill>
            <a:prstDash val="solid"/>
            <a:round/>
            <a:headEnd len="med" w="med" type="none"/>
            <a:tailEnd len="med" w="med" type="triangle"/>
          </a:ln>
        </p:spPr>
      </p:cxnSp>
      <p:cxnSp>
        <p:nvCxnSpPr>
          <p:cNvPr id="298" name="Google Shape;298;p19"/>
          <p:cNvCxnSpPr>
            <a:stCxn id="294" idx="6"/>
            <a:endCxn id="295" idx="2"/>
          </p:cNvCxnSpPr>
          <p:nvPr/>
        </p:nvCxnSpPr>
        <p:spPr>
          <a:xfrm>
            <a:off x="8462619" y="4497750"/>
            <a:ext cx="541500" cy="0"/>
          </a:xfrm>
          <a:prstGeom prst="straightConnector1">
            <a:avLst/>
          </a:prstGeom>
          <a:noFill/>
          <a:ln cap="flat" cmpd="sng" w="38100">
            <a:solidFill>
              <a:schemeClr val="dk2"/>
            </a:solidFill>
            <a:prstDash val="solid"/>
            <a:round/>
            <a:headEnd len="med" w="med" type="none"/>
            <a:tailEnd len="med" w="med" type="triangle"/>
          </a:ln>
        </p:spPr>
      </p:cxnSp>
      <p:cxnSp>
        <p:nvCxnSpPr>
          <p:cNvPr id="299" name="Google Shape;299;p19"/>
          <p:cNvCxnSpPr>
            <a:stCxn id="292" idx="4"/>
            <a:endCxn id="295" idx="4"/>
          </p:cNvCxnSpPr>
          <p:nvPr/>
        </p:nvCxnSpPr>
        <p:spPr>
          <a:xfrm flipH="1" rot="-5400000">
            <a:off x="6619550" y="1639800"/>
            <a:ext cx="600" cy="6607800"/>
          </a:xfrm>
          <a:prstGeom prst="curvedConnector3">
            <a:avLst>
              <a:gd fmla="val 93854167" name="adj1"/>
            </a:avLst>
          </a:prstGeom>
          <a:noFill/>
          <a:ln cap="flat" cmpd="sng" w="38100">
            <a:solidFill>
              <a:schemeClr val="dk2"/>
            </a:solidFill>
            <a:prstDash val="solid"/>
            <a:round/>
            <a:headEnd len="med" w="med" type="triangle"/>
            <a:tailEnd len="med" w="med" type="none"/>
          </a:ln>
        </p:spPr>
      </p:cxnSp>
      <p:sp>
        <p:nvSpPr>
          <p:cNvPr id="300" name="Google Shape;300;p19"/>
          <p:cNvSpPr/>
          <p:nvPr/>
        </p:nvSpPr>
        <p:spPr>
          <a:xfrm>
            <a:off x="1348384" y="4145700"/>
            <a:ext cx="813900" cy="704100"/>
          </a:xfrm>
          <a:prstGeom prst="ellipse">
            <a:avLst/>
          </a:prstGeom>
          <a:solidFill>
            <a:srgbClr val="B0ACA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Start</a:t>
            </a:r>
            <a:endParaRPr b="1">
              <a:latin typeface="Century Gothic"/>
              <a:ea typeface="Century Gothic"/>
              <a:cs typeface="Century Gothic"/>
              <a:sym typeface="Century Gothic"/>
            </a:endParaRPr>
          </a:p>
        </p:txBody>
      </p:sp>
      <p:cxnSp>
        <p:nvCxnSpPr>
          <p:cNvPr id="301" name="Google Shape;301;p19"/>
          <p:cNvCxnSpPr>
            <a:stCxn id="300" idx="6"/>
            <a:endCxn id="292" idx="2"/>
          </p:cNvCxnSpPr>
          <p:nvPr/>
        </p:nvCxnSpPr>
        <p:spPr>
          <a:xfrm>
            <a:off x="2162284" y="4497750"/>
            <a:ext cx="468000" cy="0"/>
          </a:xfrm>
          <a:prstGeom prst="straightConnector1">
            <a:avLst/>
          </a:prstGeom>
          <a:noFill/>
          <a:ln cap="flat" cmpd="sng" w="38100">
            <a:solidFill>
              <a:schemeClr val="dk2"/>
            </a:solidFill>
            <a:prstDash val="solid"/>
            <a:round/>
            <a:headEnd len="med" w="med" type="none"/>
            <a:tailEnd len="med" w="med" type="triangl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20"/>
          <p:cNvSpPr txBox="1"/>
          <p:nvPr>
            <p:ph type="title"/>
          </p:nvPr>
        </p:nvSpPr>
        <p:spPr>
          <a:xfrm>
            <a:off x="1066800" y="642594"/>
            <a:ext cx="10058400" cy="1371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Unversioned Transactions</a:t>
            </a:r>
            <a:endParaRPr/>
          </a:p>
        </p:txBody>
      </p:sp>
      <p:sp>
        <p:nvSpPr>
          <p:cNvPr id="308" name="Google Shape;308;p20"/>
          <p:cNvSpPr txBox="1"/>
          <p:nvPr>
            <p:ph idx="12" type="sldNum"/>
          </p:nvPr>
        </p:nvSpPr>
        <p:spPr>
          <a:xfrm>
            <a:off x="10981944" y="6035040"/>
            <a:ext cx="838200" cy="365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309" name="Google Shape;309;p20"/>
          <p:cNvSpPr/>
          <p:nvPr/>
        </p:nvSpPr>
        <p:spPr>
          <a:xfrm>
            <a:off x="3902100" y="2014200"/>
            <a:ext cx="1388100" cy="611100"/>
          </a:xfrm>
          <a:prstGeom prst="rect">
            <a:avLst/>
          </a:prstGeom>
          <a:solidFill>
            <a:srgbClr val="57903F"/>
          </a:solidFill>
          <a:ln cap="flat" cmpd="sng" w="9525">
            <a:solidFill>
              <a:srgbClr val="50504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rgbClr val="FFFFFF"/>
                </a:solidFill>
                <a:latin typeface="Century Gothic"/>
                <a:ea typeface="Century Gothic"/>
                <a:cs typeface="Century Gothic"/>
                <a:sym typeface="Century Gothic"/>
              </a:rPr>
              <a:t>Begin Txn</a:t>
            </a:r>
            <a:endParaRPr b="1">
              <a:solidFill>
                <a:srgbClr val="FFFFFF"/>
              </a:solidFill>
              <a:latin typeface="Century Gothic"/>
              <a:ea typeface="Century Gothic"/>
              <a:cs typeface="Century Gothic"/>
              <a:sym typeface="Century Gothic"/>
            </a:endParaRPr>
          </a:p>
        </p:txBody>
      </p:sp>
      <p:grpSp>
        <p:nvGrpSpPr>
          <p:cNvPr id="310" name="Google Shape;310;p20"/>
          <p:cNvGrpSpPr/>
          <p:nvPr/>
        </p:nvGrpSpPr>
        <p:grpSpPr>
          <a:xfrm>
            <a:off x="5355004" y="2014200"/>
            <a:ext cx="2934896" cy="611100"/>
            <a:chOff x="2188454" y="2310200"/>
            <a:chExt cx="2934896" cy="611100"/>
          </a:xfrm>
        </p:grpSpPr>
        <p:sp>
          <p:nvSpPr>
            <p:cNvPr id="311" name="Google Shape;311;p20"/>
            <p:cNvSpPr/>
            <p:nvPr/>
          </p:nvSpPr>
          <p:spPr>
            <a:xfrm>
              <a:off x="2700850" y="2310200"/>
              <a:ext cx="2422500" cy="611100"/>
            </a:xfrm>
            <a:prstGeom prst="rect">
              <a:avLst/>
            </a:prstGeom>
            <a:solidFill>
              <a:srgbClr val="76428A"/>
            </a:solidFill>
            <a:ln cap="flat" cmpd="sng" w="9525">
              <a:solidFill>
                <a:srgbClr val="50504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rgbClr val="FFFFFF"/>
                  </a:solidFill>
                  <a:latin typeface="Century Gothic"/>
                  <a:ea typeface="Century Gothic"/>
                  <a:cs typeface="Century Gothic"/>
                  <a:sym typeface="Century Gothic"/>
                </a:rPr>
                <a:t>current version = read global clock</a:t>
              </a:r>
              <a:endParaRPr b="1">
                <a:solidFill>
                  <a:srgbClr val="FFFFFF"/>
                </a:solidFill>
                <a:latin typeface="Century Gothic"/>
                <a:ea typeface="Century Gothic"/>
                <a:cs typeface="Century Gothic"/>
                <a:sym typeface="Century Gothic"/>
              </a:endParaRPr>
            </a:p>
          </p:txBody>
        </p:sp>
        <p:sp>
          <p:nvSpPr>
            <p:cNvPr id="312" name="Google Shape;312;p20"/>
            <p:cNvSpPr/>
            <p:nvPr/>
          </p:nvSpPr>
          <p:spPr>
            <a:xfrm>
              <a:off x="2188454" y="2520200"/>
              <a:ext cx="447600" cy="191100"/>
            </a:xfrm>
            <a:prstGeom prst="rightArrow">
              <a:avLst>
                <a:gd fmla="val 50000" name="adj1"/>
                <a:gd fmla="val 50000" name="adj2"/>
              </a:avLst>
            </a:prstGeom>
            <a:solidFill>
              <a:srgbClr val="3488A0"/>
            </a:solidFill>
            <a:ln cap="flat" cmpd="sng" w="9525">
              <a:solidFill>
                <a:srgbClr val="505046"/>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grpSp>
      <p:sp>
        <p:nvSpPr>
          <p:cNvPr id="313" name="Google Shape;313;p20"/>
          <p:cNvSpPr/>
          <p:nvPr/>
        </p:nvSpPr>
        <p:spPr>
          <a:xfrm>
            <a:off x="2116600" y="3351725"/>
            <a:ext cx="1388100" cy="611100"/>
          </a:xfrm>
          <a:prstGeom prst="rect">
            <a:avLst/>
          </a:prstGeom>
          <a:solidFill>
            <a:srgbClr val="57903F"/>
          </a:solidFill>
          <a:ln cap="flat" cmpd="sng" w="9525">
            <a:solidFill>
              <a:srgbClr val="50504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rgbClr val="FFFFFF"/>
                </a:solidFill>
                <a:latin typeface="Century Gothic"/>
                <a:ea typeface="Century Gothic"/>
                <a:cs typeface="Century Gothic"/>
                <a:sym typeface="Century Gothic"/>
              </a:rPr>
              <a:t>TM-Read(A)</a:t>
            </a:r>
            <a:endParaRPr b="1">
              <a:solidFill>
                <a:srgbClr val="FFFFFF"/>
              </a:solidFill>
              <a:latin typeface="Century Gothic"/>
              <a:ea typeface="Century Gothic"/>
              <a:cs typeface="Century Gothic"/>
              <a:sym typeface="Century Gothic"/>
            </a:endParaRPr>
          </a:p>
        </p:txBody>
      </p:sp>
      <p:grpSp>
        <p:nvGrpSpPr>
          <p:cNvPr id="314" name="Google Shape;314;p20"/>
          <p:cNvGrpSpPr/>
          <p:nvPr/>
        </p:nvGrpSpPr>
        <p:grpSpPr>
          <a:xfrm>
            <a:off x="5756704" y="3351725"/>
            <a:ext cx="2131496" cy="611100"/>
            <a:chOff x="2188454" y="2310200"/>
            <a:chExt cx="2131496" cy="611100"/>
          </a:xfrm>
        </p:grpSpPr>
        <p:sp>
          <p:nvSpPr>
            <p:cNvPr id="315" name="Google Shape;315;p20"/>
            <p:cNvSpPr/>
            <p:nvPr/>
          </p:nvSpPr>
          <p:spPr>
            <a:xfrm>
              <a:off x="2700850" y="2310200"/>
              <a:ext cx="1619100" cy="611100"/>
            </a:xfrm>
            <a:prstGeom prst="rect">
              <a:avLst/>
            </a:prstGeom>
            <a:solidFill>
              <a:srgbClr val="76428A"/>
            </a:solidFill>
            <a:ln cap="flat" cmpd="sng" w="9525">
              <a:solidFill>
                <a:srgbClr val="50504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rgbClr val="FFFFFF"/>
                  </a:solidFill>
                  <a:latin typeface="Century Gothic"/>
                  <a:ea typeface="Century Gothic"/>
                  <a:cs typeface="Century Gothic"/>
                  <a:sym typeface="Century Gothic"/>
                </a:rPr>
                <a:t>validate </a:t>
              </a:r>
              <a:r>
                <a:rPr b="1" lang="en-US">
                  <a:solidFill>
                    <a:srgbClr val="FFFFFF"/>
                  </a:solidFill>
                  <a:latin typeface="Century Gothic"/>
                  <a:ea typeface="Century Gothic"/>
                  <a:cs typeface="Century Gothic"/>
                  <a:sym typeface="Century Gothic"/>
                </a:rPr>
                <a:t>A’s lock</a:t>
              </a:r>
              <a:endParaRPr b="1">
                <a:solidFill>
                  <a:srgbClr val="FFFFFF"/>
                </a:solidFill>
                <a:latin typeface="Century Gothic"/>
                <a:ea typeface="Century Gothic"/>
                <a:cs typeface="Century Gothic"/>
                <a:sym typeface="Century Gothic"/>
              </a:endParaRPr>
            </a:p>
          </p:txBody>
        </p:sp>
        <p:sp>
          <p:nvSpPr>
            <p:cNvPr id="316" name="Google Shape;316;p20"/>
            <p:cNvSpPr/>
            <p:nvPr/>
          </p:nvSpPr>
          <p:spPr>
            <a:xfrm>
              <a:off x="2188454" y="2520200"/>
              <a:ext cx="447600" cy="191100"/>
            </a:xfrm>
            <a:prstGeom prst="rightArrow">
              <a:avLst>
                <a:gd fmla="val 50000" name="adj1"/>
                <a:gd fmla="val 50000" name="adj2"/>
              </a:avLst>
            </a:prstGeom>
            <a:solidFill>
              <a:srgbClr val="3488A0"/>
            </a:solidFill>
            <a:ln cap="flat" cmpd="sng" w="9525">
              <a:solidFill>
                <a:srgbClr val="505046"/>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grpSp>
      <p:grpSp>
        <p:nvGrpSpPr>
          <p:cNvPr id="317" name="Google Shape;317;p20"/>
          <p:cNvGrpSpPr/>
          <p:nvPr/>
        </p:nvGrpSpPr>
        <p:grpSpPr>
          <a:xfrm>
            <a:off x="6659550" y="4029175"/>
            <a:ext cx="838200" cy="1147838"/>
            <a:chOff x="3091300" y="2987650"/>
            <a:chExt cx="838200" cy="1147838"/>
          </a:xfrm>
        </p:grpSpPr>
        <p:sp>
          <p:nvSpPr>
            <p:cNvPr id="318" name="Google Shape;318;p20"/>
            <p:cNvSpPr/>
            <p:nvPr/>
          </p:nvSpPr>
          <p:spPr>
            <a:xfrm>
              <a:off x="3091300" y="3524388"/>
              <a:ext cx="838200" cy="611100"/>
            </a:xfrm>
            <a:prstGeom prst="rect">
              <a:avLst/>
            </a:prstGeom>
            <a:solidFill>
              <a:srgbClr val="E06666"/>
            </a:solidFill>
            <a:ln cap="flat" cmpd="sng" w="9525">
              <a:solidFill>
                <a:srgbClr val="50504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Abort</a:t>
              </a:r>
              <a:endParaRPr b="1">
                <a:latin typeface="Century Gothic"/>
                <a:ea typeface="Century Gothic"/>
                <a:cs typeface="Century Gothic"/>
                <a:sym typeface="Century Gothic"/>
              </a:endParaRPr>
            </a:p>
          </p:txBody>
        </p:sp>
        <p:sp>
          <p:nvSpPr>
            <p:cNvPr id="319" name="Google Shape;319;p20"/>
            <p:cNvSpPr/>
            <p:nvPr/>
          </p:nvSpPr>
          <p:spPr>
            <a:xfrm rot="5400000">
              <a:off x="3286604" y="3115900"/>
              <a:ext cx="447600" cy="191100"/>
            </a:xfrm>
            <a:prstGeom prst="rightArrow">
              <a:avLst>
                <a:gd fmla="val 50000" name="adj1"/>
                <a:gd fmla="val 50000" name="adj2"/>
              </a:avLst>
            </a:prstGeom>
            <a:solidFill>
              <a:srgbClr val="CC0000"/>
            </a:solidFill>
            <a:ln cap="flat" cmpd="sng" w="9525">
              <a:solidFill>
                <a:srgbClr val="505046"/>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grpSp>
      <p:grpSp>
        <p:nvGrpSpPr>
          <p:cNvPr id="320" name="Google Shape;320;p20"/>
          <p:cNvGrpSpPr/>
          <p:nvPr/>
        </p:nvGrpSpPr>
        <p:grpSpPr>
          <a:xfrm>
            <a:off x="3569504" y="3351725"/>
            <a:ext cx="2122383" cy="611100"/>
            <a:chOff x="5756704" y="3351725"/>
            <a:chExt cx="2122383" cy="611100"/>
          </a:xfrm>
        </p:grpSpPr>
        <p:sp>
          <p:nvSpPr>
            <p:cNvPr id="321" name="Google Shape;321;p20"/>
            <p:cNvSpPr/>
            <p:nvPr/>
          </p:nvSpPr>
          <p:spPr>
            <a:xfrm>
              <a:off x="6259988" y="3351725"/>
              <a:ext cx="1619100" cy="611100"/>
            </a:xfrm>
            <a:prstGeom prst="rect">
              <a:avLst/>
            </a:prstGeom>
            <a:solidFill>
              <a:srgbClr val="57903F"/>
            </a:solidFill>
            <a:ln cap="flat" cmpd="sng" w="9525">
              <a:solidFill>
                <a:srgbClr val="50504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rgbClr val="FFFFFF"/>
                  </a:solidFill>
                  <a:latin typeface="Century Gothic"/>
                  <a:ea typeface="Century Gothic"/>
                  <a:cs typeface="Century Gothic"/>
                  <a:sym typeface="Century Gothic"/>
                </a:rPr>
                <a:t>read *A</a:t>
              </a:r>
              <a:endParaRPr b="1">
                <a:solidFill>
                  <a:srgbClr val="FFFFFF"/>
                </a:solidFill>
                <a:latin typeface="Century Gothic"/>
                <a:ea typeface="Century Gothic"/>
                <a:cs typeface="Century Gothic"/>
                <a:sym typeface="Century Gothic"/>
              </a:endParaRPr>
            </a:p>
          </p:txBody>
        </p:sp>
        <p:sp>
          <p:nvSpPr>
            <p:cNvPr id="322" name="Google Shape;322;p20"/>
            <p:cNvSpPr/>
            <p:nvPr/>
          </p:nvSpPr>
          <p:spPr>
            <a:xfrm>
              <a:off x="5756704" y="3561725"/>
              <a:ext cx="447600" cy="191100"/>
            </a:xfrm>
            <a:prstGeom prst="rightArrow">
              <a:avLst>
                <a:gd fmla="val 50000" name="adj1"/>
                <a:gd fmla="val 50000" name="adj2"/>
              </a:avLst>
            </a:prstGeom>
            <a:solidFill>
              <a:srgbClr val="3488A0"/>
            </a:solidFill>
            <a:ln cap="flat" cmpd="sng" w="9525">
              <a:solidFill>
                <a:srgbClr val="505046"/>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grpSp>
      <p:grpSp>
        <p:nvGrpSpPr>
          <p:cNvPr id="323" name="Google Shape;323;p20"/>
          <p:cNvGrpSpPr/>
          <p:nvPr/>
        </p:nvGrpSpPr>
        <p:grpSpPr>
          <a:xfrm>
            <a:off x="7934804" y="3351725"/>
            <a:ext cx="2140596" cy="611100"/>
            <a:chOff x="7934804" y="3351725"/>
            <a:chExt cx="2140596" cy="611100"/>
          </a:xfrm>
        </p:grpSpPr>
        <p:sp>
          <p:nvSpPr>
            <p:cNvPr id="324" name="Google Shape;324;p20"/>
            <p:cNvSpPr/>
            <p:nvPr/>
          </p:nvSpPr>
          <p:spPr>
            <a:xfrm>
              <a:off x="8456300" y="3351725"/>
              <a:ext cx="1619100" cy="611100"/>
            </a:xfrm>
            <a:prstGeom prst="rect">
              <a:avLst/>
            </a:prstGeom>
            <a:solidFill>
              <a:srgbClr val="57903F"/>
            </a:solidFill>
            <a:ln cap="flat" cmpd="sng" w="9525">
              <a:solidFill>
                <a:srgbClr val="50504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rgbClr val="FFFFFF"/>
                  </a:solidFill>
                  <a:latin typeface="Century Gothic"/>
                  <a:ea typeface="Century Gothic"/>
                  <a:cs typeface="Century Gothic"/>
                  <a:sym typeface="Century Gothic"/>
                </a:rPr>
                <a:t>add A to read set</a:t>
              </a:r>
              <a:endParaRPr b="1">
                <a:solidFill>
                  <a:srgbClr val="FFFFFF"/>
                </a:solidFill>
                <a:latin typeface="Century Gothic"/>
                <a:ea typeface="Century Gothic"/>
                <a:cs typeface="Century Gothic"/>
                <a:sym typeface="Century Gothic"/>
              </a:endParaRPr>
            </a:p>
          </p:txBody>
        </p:sp>
        <p:sp>
          <p:nvSpPr>
            <p:cNvPr id="325" name="Google Shape;325;p20"/>
            <p:cNvSpPr/>
            <p:nvPr/>
          </p:nvSpPr>
          <p:spPr>
            <a:xfrm>
              <a:off x="7934804" y="3561725"/>
              <a:ext cx="447600" cy="191100"/>
            </a:xfrm>
            <a:prstGeom prst="rightArrow">
              <a:avLst>
                <a:gd fmla="val 50000" name="adj1"/>
                <a:gd fmla="val 50000" name="adj2"/>
              </a:avLst>
            </a:prstGeom>
            <a:solidFill>
              <a:srgbClr val="3488A0"/>
            </a:solidFill>
            <a:ln cap="flat" cmpd="sng" w="9525">
              <a:solidFill>
                <a:srgbClr val="505046"/>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grpSp>
      <p:sp>
        <p:nvSpPr>
          <p:cNvPr id="326" name="Google Shape;326;p20"/>
          <p:cNvSpPr/>
          <p:nvPr/>
        </p:nvSpPr>
        <p:spPr>
          <a:xfrm>
            <a:off x="4040400" y="4940050"/>
            <a:ext cx="1953600" cy="1095000"/>
          </a:xfrm>
          <a:prstGeom prst="wedgeRectCallout">
            <a:avLst>
              <a:gd fmla="val -6433" name="adj1"/>
              <a:gd fmla="val -129336" name="adj2"/>
            </a:avLst>
          </a:prstGeom>
          <a:solidFill>
            <a:srgbClr val="F5F6F4"/>
          </a:solidFill>
          <a:ln cap="flat" cmpd="sng" w="9525">
            <a:solidFill>
              <a:srgbClr val="50504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Unversioned read does not access the version list</a:t>
            </a:r>
            <a:endParaRPr b="1">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21"/>
          <p:cNvSpPr txBox="1"/>
          <p:nvPr>
            <p:ph type="title"/>
          </p:nvPr>
        </p:nvSpPr>
        <p:spPr>
          <a:xfrm>
            <a:off x="1066800" y="642594"/>
            <a:ext cx="10058400" cy="1371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Unversioned Transactions</a:t>
            </a:r>
            <a:endParaRPr/>
          </a:p>
        </p:txBody>
      </p:sp>
      <p:sp>
        <p:nvSpPr>
          <p:cNvPr id="333" name="Google Shape;333;p21"/>
          <p:cNvSpPr txBox="1"/>
          <p:nvPr>
            <p:ph idx="12" type="sldNum"/>
          </p:nvPr>
        </p:nvSpPr>
        <p:spPr>
          <a:xfrm>
            <a:off x="10981944" y="6035040"/>
            <a:ext cx="838200" cy="365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334" name="Google Shape;334;p21"/>
          <p:cNvSpPr/>
          <p:nvPr/>
        </p:nvSpPr>
        <p:spPr>
          <a:xfrm>
            <a:off x="859300" y="3094550"/>
            <a:ext cx="1388100" cy="611100"/>
          </a:xfrm>
          <a:prstGeom prst="rect">
            <a:avLst/>
          </a:prstGeom>
          <a:solidFill>
            <a:srgbClr val="57903F"/>
          </a:solidFill>
          <a:ln cap="flat" cmpd="sng" w="9525">
            <a:solidFill>
              <a:srgbClr val="50504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rgbClr val="FFFFFF"/>
                </a:solidFill>
                <a:latin typeface="Century Gothic"/>
                <a:ea typeface="Century Gothic"/>
                <a:cs typeface="Century Gothic"/>
                <a:sym typeface="Century Gothic"/>
              </a:rPr>
              <a:t>TM-Write(A)</a:t>
            </a:r>
            <a:endParaRPr b="1">
              <a:solidFill>
                <a:srgbClr val="FFFFFF"/>
              </a:solidFill>
              <a:latin typeface="Century Gothic"/>
              <a:ea typeface="Century Gothic"/>
              <a:cs typeface="Century Gothic"/>
              <a:sym typeface="Century Gothic"/>
            </a:endParaRPr>
          </a:p>
        </p:txBody>
      </p:sp>
      <p:grpSp>
        <p:nvGrpSpPr>
          <p:cNvPr id="335" name="Google Shape;335;p21"/>
          <p:cNvGrpSpPr/>
          <p:nvPr/>
        </p:nvGrpSpPr>
        <p:grpSpPr>
          <a:xfrm>
            <a:off x="2312204" y="3094550"/>
            <a:ext cx="2131496" cy="611100"/>
            <a:chOff x="2188454" y="2310200"/>
            <a:chExt cx="2131496" cy="611100"/>
          </a:xfrm>
        </p:grpSpPr>
        <p:sp>
          <p:nvSpPr>
            <p:cNvPr id="336" name="Google Shape;336;p21"/>
            <p:cNvSpPr/>
            <p:nvPr/>
          </p:nvSpPr>
          <p:spPr>
            <a:xfrm>
              <a:off x="2700850" y="2310200"/>
              <a:ext cx="1619100" cy="611100"/>
            </a:xfrm>
            <a:prstGeom prst="rect">
              <a:avLst/>
            </a:prstGeom>
            <a:solidFill>
              <a:srgbClr val="76428A"/>
            </a:solidFill>
            <a:ln cap="flat" cmpd="sng" w="9525">
              <a:solidFill>
                <a:srgbClr val="50504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rgbClr val="FFFFFF"/>
                  </a:solidFill>
                  <a:latin typeface="Century Gothic"/>
                  <a:ea typeface="Century Gothic"/>
                  <a:cs typeface="Century Gothic"/>
                  <a:sym typeface="Century Gothic"/>
                </a:rPr>
                <a:t>validate and acquire</a:t>
              </a:r>
              <a:r>
                <a:rPr b="1" lang="en-US">
                  <a:solidFill>
                    <a:srgbClr val="FFFFFF"/>
                  </a:solidFill>
                  <a:latin typeface="Century Gothic"/>
                  <a:ea typeface="Century Gothic"/>
                  <a:cs typeface="Century Gothic"/>
                  <a:sym typeface="Century Gothic"/>
                </a:rPr>
                <a:t> A’s lock</a:t>
              </a:r>
              <a:endParaRPr b="1">
                <a:solidFill>
                  <a:srgbClr val="FFFFFF"/>
                </a:solidFill>
                <a:latin typeface="Century Gothic"/>
                <a:ea typeface="Century Gothic"/>
                <a:cs typeface="Century Gothic"/>
                <a:sym typeface="Century Gothic"/>
              </a:endParaRPr>
            </a:p>
          </p:txBody>
        </p:sp>
        <p:sp>
          <p:nvSpPr>
            <p:cNvPr id="337" name="Google Shape;337;p21"/>
            <p:cNvSpPr/>
            <p:nvPr/>
          </p:nvSpPr>
          <p:spPr>
            <a:xfrm>
              <a:off x="2188454" y="2520200"/>
              <a:ext cx="447600" cy="191100"/>
            </a:xfrm>
            <a:prstGeom prst="rightArrow">
              <a:avLst>
                <a:gd fmla="val 50000" name="adj1"/>
                <a:gd fmla="val 50000" name="adj2"/>
              </a:avLst>
            </a:prstGeom>
            <a:solidFill>
              <a:srgbClr val="3488A0"/>
            </a:solidFill>
            <a:ln cap="flat" cmpd="sng" w="9525">
              <a:solidFill>
                <a:srgbClr val="505046"/>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grpSp>
      <p:grpSp>
        <p:nvGrpSpPr>
          <p:cNvPr id="338" name="Google Shape;338;p21"/>
          <p:cNvGrpSpPr/>
          <p:nvPr/>
        </p:nvGrpSpPr>
        <p:grpSpPr>
          <a:xfrm>
            <a:off x="3215050" y="3772000"/>
            <a:ext cx="838200" cy="1147838"/>
            <a:chOff x="3091300" y="2987650"/>
            <a:chExt cx="838200" cy="1147838"/>
          </a:xfrm>
        </p:grpSpPr>
        <p:sp>
          <p:nvSpPr>
            <p:cNvPr id="339" name="Google Shape;339;p21"/>
            <p:cNvSpPr/>
            <p:nvPr/>
          </p:nvSpPr>
          <p:spPr>
            <a:xfrm>
              <a:off x="3091300" y="3524388"/>
              <a:ext cx="838200" cy="611100"/>
            </a:xfrm>
            <a:prstGeom prst="rect">
              <a:avLst/>
            </a:prstGeom>
            <a:solidFill>
              <a:srgbClr val="E06666"/>
            </a:solidFill>
            <a:ln cap="flat" cmpd="sng" w="9525">
              <a:solidFill>
                <a:srgbClr val="50504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Abort</a:t>
              </a:r>
              <a:endParaRPr b="1">
                <a:latin typeface="Century Gothic"/>
                <a:ea typeface="Century Gothic"/>
                <a:cs typeface="Century Gothic"/>
                <a:sym typeface="Century Gothic"/>
              </a:endParaRPr>
            </a:p>
          </p:txBody>
        </p:sp>
        <p:sp>
          <p:nvSpPr>
            <p:cNvPr id="340" name="Google Shape;340;p21"/>
            <p:cNvSpPr/>
            <p:nvPr/>
          </p:nvSpPr>
          <p:spPr>
            <a:xfrm rot="5400000">
              <a:off x="3286604" y="3115900"/>
              <a:ext cx="447600" cy="191100"/>
            </a:xfrm>
            <a:prstGeom prst="rightArrow">
              <a:avLst>
                <a:gd fmla="val 50000" name="adj1"/>
                <a:gd fmla="val 50000" name="adj2"/>
              </a:avLst>
            </a:prstGeom>
            <a:solidFill>
              <a:srgbClr val="CC0000"/>
            </a:solidFill>
            <a:ln cap="flat" cmpd="sng" w="9525">
              <a:solidFill>
                <a:srgbClr val="505046"/>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grpSp>
      <p:grpSp>
        <p:nvGrpSpPr>
          <p:cNvPr id="341" name="Google Shape;341;p21"/>
          <p:cNvGrpSpPr/>
          <p:nvPr/>
        </p:nvGrpSpPr>
        <p:grpSpPr>
          <a:xfrm>
            <a:off x="4508504" y="3094550"/>
            <a:ext cx="2122383" cy="611100"/>
            <a:chOff x="5756704" y="3351725"/>
            <a:chExt cx="2122383" cy="611100"/>
          </a:xfrm>
        </p:grpSpPr>
        <p:sp>
          <p:nvSpPr>
            <p:cNvPr id="342" name="Google Shape;342;p21"/>
            <p:cNvSpPr/>
            <p:nvPr/>
          </p:nvSpPr>
          <p:spPr>
            <a:xfrm>
              <a:off x="6259988" y="3351725"/>
              <a:ext cx="1619100" cy="611100"/>
            </a:xfrm>
            <a:prstGeom prst="rect">
              <a:avLst/>
            </a:prstGeom>
            <a:solidFill>
              <a:srgbClr val="76428A"/>
            </a:solidFill>
            <a:ln cap="flat" cmpd="sng" w="9525">
              <a:solidFill>
                <a:srgbClr val="50504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rgbClr val="FFFFFF"/>
                  </a:solidFill>
                  <a:latin typeface="Century Gothic"/>
                  <a:ea typeface="Century Gothic"/>
                  <a:cs typeface="Century Gothic"/>
                  <a:sym typeface="Century Gothic"/>
                </a:rPr>
                <a:t>check if A is versioned</a:t>
              </a:r>
              <a:endParaRPr b="1">
                <a:solidFill>
                  <a:srgbClr val="FFFFFF"/>
                </a:solidFill>
                <a:latin typeface="Century Gothic"/>
                <a:ea typeface="Century Gothic"/>
                <a:cs typeface="Century Gothic"/>
                <a:sym typeface="Century Gothic"/>
              </a:endParaRPr>
            </a:p>
          </p:txBody>
        </p:sp>
        <p:sp>
          <p:nvSpPr>
            <p:cNvPr id="343" name="Google Shape;343;p21"/>
            <p:cNvSpPr/>
            <p:nvPr/>
          </p:nvSpPr>
          <p:spPr>
            <a:xfrm>
              <a:off x="5756704" y="3561725"/>
              <a:ext cx="447600" cy="191100"/>
            </a:xfrm>
            <a:prstGeom prst="rightArrow">
              <a:avLst>
                <a:gd fmla="val 50000" name="adj1"/>
                <a:gd fmla="val 50000" name="adj2"/>
              </a:avLst>
            </a:prstGeom>
            <a:solidFill>
              <a:srgbClr val="3488A0"/>
            </a:solidFill>
            <a:ln cap="flat" cmpd="sng" w="9525">
              <a:solidFill>
                <a:srgbClr val="505046"/>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grpSp>
      <p:sp>
        <p:nvSpPr>
          <p:cNvPr id="344" name="Google Shape;344;p21"/>
          <p:cNvSpPr/>
          <p:nvPr/>
        </p:nvSpPr>
        <p:spPr>
          <a:xfrm rot="1036374">
            <a:off x="6648715" y="4054706"/>
            <a:ext cx="2755258" cy="192620"/>
          </a:xfrm>
          <a:prstGeom prst="rightArrow">
            <a:avLst>
              <a:gd fmla="val 50000" name="adj1"/>
              <a:gd fmla="val 50000" name="adj2"/>
            </a:avLst>
          </a:prstGeom>
          <a:solidFill>
            <a:srgbClr val="CC0000"/>
          </a:solidFill>
          <a:ln cap="flat" cmpd="sng" w="9525">
            <a:solidFill>
              <a:srgbClr val="505046"/>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grpSp>
        <p:nvGrpSpPr>
          <p:cNvPr id="345" name="Google Shape;345;p21"/>
          <p:cNvGrpSpPr/>
          <p:nvPr/>
        </p:nvGrpSpPr>
        <p:grpSpPr>
          <a:xfrm>
            <a:off x="6695704" y="3094550"/>
            <a:ext cx="2122383" cy="611100"/>
            <a:chOff x="5756704" y="3351725"/>
            <a:chExt cx="2122383" cy="611100"/>
          </a:xfrm>
        </p:grpSpPr>
        <p:sp>
          <p:nvSpPr>
            <p:cNvPr id="346" name="Google Shape;346;p21"/>
            <p:cNvSpPr/>
            <p:nvPr/>
          </p:nvSpPr>
          <p:spPr>
            <a:xfrm>
              <a:off x="6259988" y="3351725"/>
              <a:ext cx="1619100" cy="611100"/>
            </a:xfrm>
            <a:prstGeom prst="rect">
              <a:avLst/>
            </a:prstGeom>
            <a:solidFill>
              <a:srgbClr val="57903F"/>
            </a:solidFill>
            <a:ln cap="flat" cmpd="sng" w="9525">
              <a:solidFill>
                <a:srgbClr val="50504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rgbClr val="FFFFFF"/>
                  </a:solidFill>
                  <a:latin typeface="Century Gothic"/>
                  <a:ea typeface="Century Gothic"/>
                  <a:cs typeface="Century Gothic"/>
                  <a:sym typeface="Century Gothic"/>
                </a:rPr>
                <a:t>update version list</a:t>
              </a:r>
              <a:endParaRPr b="1">
                <a:solidFill>
                  <a:srgbClr val="FFFFFF"/>
                </a:solidFill>
                <a:latin typeface="Century Gothic"/>
                <a:ea typeface="Century Gothic"/>
                <a:cs typeface="Century Gothic"/>
                <a:sym typeface="Century Gothic"/>
              </a:endParaRPr>
            </a:p>
          </p:txBody>
        </p:sp>
        <p:sp>
          <p:nvSpPr>
            <p:cNvPr id="347" name="Google Shape;347;p21"/>
            <p:cNvSpPr/>
            <p:nvPr/>
          </p:nvSpPr>
          <p:spPr>
            <a:xfrm>
              <a:off x="5756704" y="3561725"/>
              <a:ext cx="447600" cy="191100"/>
            </a:xfrm>
            <a:prstGeom prst="rightArrow">
              <a:avLst>
                <a:gd fmla="val 50000" name="adj1"/>
                <a:gd fmla="val 50000" name="adj2"/>
              </a:avLst>
            </a:prstGeom>
            <a:solidFill>
              <a:srgbClr val="3488A0"/>
            </a:solidFill>
            <a:ln cap="flat" cmpd="sng" w="9525">
              <a:solidFill>
                <a:srgbClr val="505046"/>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grpSp>
      <p:grpSp>
        <p:nvGrpSpPr>
          <p:cNvPr id="348" name="Google Shape;348;p21"/>
          <p:cNvGrpSpPr/>
          <p:nvPr/>
        </p:nvGrpSpPr>
        <p:grpSpPr>
          <a:xfrm>
            <a:off x="8882904" y="3094550"/>
            <a:ext cx="2308996" cy="611100"/>
            <a:chOff x="5756704" y="3351725"/>
            <a:chExt cx="2308996" cy="611100"/>
          </a:xfrm>
        </p:grpSpPr>
        <p:sp>
          <p:nvSpPr>
            <p:cNvPr id="349" name="Google Shape;349;p21"/>
            <p:cNvSpPr/>
            <p:nvPr/>
          </p:nvSpPr>
          <p:spPr>
            <a:xfrm>
              <a:off x="6260000" y="3351725"/>
              <a:ext cx="1805700" cy="611100"/>
            </a:xfrm>
            <a:prstGeom prst="rect">
              <a:avLst/>
            </a:prstGeom>
            <a:solidFill>
              <a:srgbClr val="57903F"/>
            </a:solidFill>
            <a:ln cap="flat" cmpd="sng" w="9525">
              <a:solidFill>
                <a:srgbClr val="50504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rgbClr val="FFFFFF"/>
                  </a:solidFill>
                  <a:latin typeface="Century Gothic"/>
                  <a:ea typeface="Century Gothic"/>
                  <a:cs typeface="Century Gothic"/>
                  <a:sym typeface="Century Gothic"/>
                </a:rPr>
                <a:t>add A to versioned write set</a:t>
              </a:r>
              <a:endParaRPr b="1">
                <a:solidFill>
                  <a:srgbClr val="FFFFFF"/>
                </a:solidFill>
                <a:latin typeface="Century Gothic"/>
                <a:ea typeface="Century Gothic"/>
                <a:cs typeface="Century Gothic"/>
                <a:sym typeface="Century Gothic"/>
              </a:endParaRPr>
            </a:p>
          </p:txBody>
        </p:sp>
        <p:sp>
          <p:nvSpPr>
            <p:cNvPr id="350" name="Google Shape;350;p21"/>
            <p:cNvSpPr/>
            <p:nvPr/>
          </p:nvSpPr>
          <p:spPr>
            <a:xfrm>
              <a:off x="5756704" y="3561725"/>
              <a:ext cx="447600" cy="191100"/>
            </a:xfrm>
            <a:prstGeom prst="rightArrow">
              <a:avLst>
                <a:gd fmla="val 50000" name="adj1"/>
                <a:gd fmla="val 50000" name="adj2"/>
              </a:avLst>
            </a:prstGeom>
            <a:solidFill>
              <a:srgbClr val="3488A0"/>
            </a:solidFill>
            <a:ln cap="flat" cmpd="sng" w="9525">
              <a:solidFill>
                <a:srgbClr val="505046"/>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grpSp>
      <p:grpSp>
        <p:nvGrpSpPr>
          <p:cNvPr id="351" name="Google Shape;351;p21"/>
          <p:cNvGrpSpPr/>
          <p:nvPr/>
        </p:nvGrpSpPr>
        <p:grpSpPr>
          <a:xfrm>
            <a:off x="9450451" y="4862225"/>
            <a:ext cx="1741500" cy="1115763"/>
            <a:chOff x="9450451" y="4862225"/>
            <a:chExt cx="1741500" cy="1115763"/>
          </a:xfrm>
        </p:grpSpPr>
        <p:sp>
          <p:nvSpPr>
            <p:cNvPr id="352" name="Google Shape;352;p21"/>
            <p:cNvSpPr/>
            <p:nvPr/>
          </p:nvSpPr>
          <p:spPr>
            <a:xfrm>
              <a:off x="9450451" y="5366888"/>
              <a:ext cx="1741500" cy="611100"/>
            </a:xfrm>
            <a:prstGeom prst="rect">
              <a:avLst/>
            </a:prstGeom>
            <a:solidFill>
              <a:srgbClr val="57903F"/>
            </a:solidFill>
            <a:ln cap="flat" cmpd="sng" w="9525">
              <a:solidFill>
                <a:srgbClr val="50504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rgbClr val="FFFFFF"/>
                  </a:solidFill>
                  <a:latin typeface="Century Gothic"/>
                  <a:ea typeface="Century Gothic"/>
                  <a:cs typeface="Century Gothic"/>
                  <a:sym typeface="Century Gothic"/>
                </a:rPr>
                <a:t>add A to standard write set</a:t>
              </a:r>
              <a:endParaRPr b="1">
                <a:solidFill>
                  <a:srgbClr val="FFFFFF"/>
                </a:solidFill>
                <a:latin typeface="Century Gothic"/>
                <a:ea typeface="Century Gothic"/>
                <a:cs typeface="Century Gothic"/>
                <a:sym typeface="Century Gothic"/>
              </a:endParaRPr>
            </a:p>
          </p:txBody>
        </p:sp>
        <p:sp>
          <p:nvSpPr>
            <p:cNvPr id="353" name="Google Shape;353;p21"/>
            <p:cNvSpPr/>
            <p:nvPr/>
          </p:nvSpPr>
          <p:spPr>
            <a:xfrm rot="5400000">
              <a:off x="10097404" y="4990475"/>
              <a:ext cx="447600" cy="191100"/>
            </a:xfrm>
            <a:prstGeom prst="rightArrow">
              <a:avLst>
                <a:gd fmla="val 50000" name="adj1"/>
                <a:gd fmla="val 50000" name="adj2"/>
              </a:avLst>
            </a:prstGeom>
            <a:solidFill>
              <a:srgbClr val="3488A0"/>
            </a:solidFill>
            <a:ln cap="flat" cmpd="sng" w="9525">
              <a:solidFill>
                <a:srgbClr val="505046"/>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grpSp>
      <p:grpSp>
        <p:nvGrpSpPr>
          <p:cNvPr id="354" name="Google Shape;354;p21"/>
          <p:cNvGrpSpPr/>
          <p:nvPr/>
        </p:nvGrpSpPr>
        <p:grpSpPr>
          <a:xfrm>
            <a:off x="9450451" y="3738275"/>
            <a:ext cx="1741500" cy="1091325"/>
            <a:chOff x="9450451" y="3738275"/>
            <a:chExt cx="1741500" cy="1091325"/>
          </a:xfrm>
        </p:grpSpPr>
        <p:sp>
          <p:nvSpPr>
            <p:cNvPr id="355" name="Google Shape;355;p21"/>
            <p:cNvSpPr/>
            <p:nvPr/>
          </p:nvSpPr>
          <p:spPr>
            <a:xfrm>
              <a:off x="9450451" y="4218500"/>
              <a:ext cx="1741500" cy="611100"/>
            </a:xfrm>
            <a:prstGeom prst="rect">
              <a:avLst/>
            </a:prstGeom>
            <a:solidFill>
              <a:srgbClr val="57903F"/>
            </a:solidFill>
            <a:ln cap="flat" cmpd="sng" w="9525">
              <a:solidFill>
                <a:srgbClr val="50504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rgbClr val="FFFFFF"/>
                  </a:solidFill>
                  <a:latin typeface="Century Gothic"/>
                  <a:ea typeface="Century Gothic"/>
                  <a:cs typeface="Century Gothic"/>
                  <a:sym typeface="Century Gothic"/>
                </a:rPr>
                <a:t>update *A</a:t>
              </a:r>
              <a:endParaRPr b="1">
                <a:solidFill>
                  <a:srgbClr val="FFFFFF"/>
                </a:solidFill>
                <a:latin typeface="Century Gothic"/>
                <a:ea typeface="Century Gothic"/>
                <a:cs typeface="Century Gothic"/>
                <a:sym typeface="Century Gothic"/>
              </a:endParaRPr>
            </a:p>
          </p:txBody>
        </p:sp>
        <p:sp>
          <p:nvSpPr>
            <p:cNvPr id="356" name="Google Shape;356;p21"/>
            <p:cNvSpPr/>
            <p:nvPr/>
          </p:nvSpPr>
          <p:spPr>
            <a:xfrm rot="5400000">
              <a:off x="10097404" y="3866525"/>
              <a:ext cx="447600" cy="191100"/>
            </a:xfrm>
            <a:prstGeom prst="rightArrow">
              <a:avLst>
                <a:gd fmla="val 50000" name="adj1"/>
                <a:gd fmla="val 50000" name="adj2"/>
              </a:avLst>
            </a:prstGeom>
            <a:solidFill>
              <a:srgbClr val="3488A0"/>
            </a:solidFill>
            <a:ln cap="flat" cmpd="sng" w="9525">
              <a:solidFill>
                <a:srgbClr val="505046"/>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grpSp>
      <p:sp>
        <p:nvSpPr>
          <p:cNvPr id="357" name="Google Shape;357;p21"/>
          <p:cNvSpPr/>
          <p:nvPr/>
        </p:nvSpPr>
        <p:spPr>
          <a:xfrm>
            <a:off x="8380975" y="1605550"/>
            <a:ext cx="2122500" cy="1095000"/>
          </a:xfrm>
          <a:prstGeom prst="wedgeRectCallout">
            <a:avLst>
              <a:gd fmla="val -41425" name="adj1"/>
              <a:gd fmla="val 78251" name="adj2"/>
            </a:avLst>
          </a:prstGeom>
          <a:solidFill>
            <a:srgbClr val="F5F6F4"/>
          </a:solidFill>
          <a:ln cap="flat" cmpd="sng" w="9525">
            <a:solidFill>
              <a:srgbClr val="50504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500"/>
              </a:spcBef>
              <a:spcAft>
                <a:spcPts val="0"/>
              </a:spcAft>
              <a:buNone/>
            </a:pPr>
            <a:r>
              <a:rPr b="1" lang="en-US">
                <a:solidFill>
                  <a:schemeClr val="dk1"/>
                </a:solidFill>
                <a:latin typeface="Century Gothic"/>
                <a:ea typeface="Century Gothic"/>
                <a:cs typeface="Century Gothic"/>
                <a:sym typeface="Century Gothic"/>
              </a:rPr>
              <a:t>Newly added versions</a:t>
            </a:r>
            <a:r>
              <a:rPr b="1" lang="en-US">
                <a:solidFill>
                  <a:schemeClr val="dk1"/>
                </a:solidFill>
                <a:latin typeface="Century Gothic"/>
                <a:ea typeface="Century Gothic"/>
                <a:cs typeface="Century Gothic"/>
                <a:sym typeface="Century Gothic"/>
              </a:rPr>
              <a:t> are  marked to-be-determined (TBD) until commit </a:t>
            </a:r>
            <a:endParaRPr b="1">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avonVTI">
  <a:themeElements>
    <a:clrScheme name="FIVE">
      <a:dk1>
        <a:srgbClr val="000000"/>
      </a:dk1>
      <a:lt1>
        <a:srgbClr val="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avonVTI">
  <a:themeElements>
    <a:clrScheme name="FIVE">
      <a:dk1>
        <a:srgbClr val="000000"/>
      </a:dk1>
      <a:lt1>
        <a:srgbClr val="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